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8"/>
  </p:notesMasterIdLst>
  <p:sldIdLst>
    <p:sldId id="411" r:id="rId5"/>
    <p:sldId id="420" r:id="rId6"/>
    <p:sldId id="406" r:id="rId7"/>
    <p:sldId id="407" r:id="rId8"/>
    <p:sldId id="422" r:id="rId9"/>
    <p:sldId id="421" r:id="rId10"/>
    <p:sldId id="424" r:id="rId11"/>
    <p:sldId id="423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35" r:id="rId22"/>
    <p:sldId id="436" r:id="rId23"/>
    <p:sldId id="437" r:id="rId24"/>
    <p:sldId id="409" r:id="rId25"/>
    <p:sldId id="438" r:id="rId26"/>
    <p:sldId id="439" r:id="rId27"/>
    <p:sldId id="440" r:id="rId28"/>
    <p:sldId id="441" r:id="rId29"/>
    <p:sldId id="442" r:id="rId30"/>
    <p:sldId id="408" r:id="rId31"/>
    <p:sldId id="443" r:id="rId32"/>
    <p:sldId id="444" r:id="rId33"/>
    <p:sldId id="445" r:id="rId34"/>
    <p:sldId id="475" r:id="rId35"/>
    <p:sldId id="476" r:id="rId36"/>
    <p:sldId id="477" r:id="rId37"/>
    <p:sldId id="478" r:id="rId38"/>
    <p:sldId id="446" r:id="rId39"/>
    <p:sldId id="479" r:id="rId40"/>
    <p:sldId id="480" r:id="rId41"/>
    <p:sldId id="447" r:id="rId42"/>
    <p:sldId id="481" r:id="rId43"/>
    <p:sldId id="482" r:id="rId44"/>
    <p:sldId id="483" r:id="rId45"/>
    <p:sldId id="448" r:id="rId46"/>
    <p:sldId id="485" r:id="rId47"/>
    <p:sldId id="484" r:id="rId48"/>
    <p:sldId id="486" r:id="rId49"/>
    <p:sldId id="449" r:id="rId50"/>
    <p:sldId id="450" r:id="rId51"/>
    <p:sldId id="487" r:id="rId52"/>
    <p:sldId id="451" r:id="rId53"/>
    <p:sldId id="452" r:id="rId54"/>
    <p:sldId id="488" r:id="rId55"/>
    <p:sldId id="489" r:id="rId56"/>
    <p:sldId id="490" r:id="rId57"/>
    <p:sldId id="453" r:id="rId58"/>
    <p:sldId id="491" r:id="rId59"/>
    <p:sldId id="492" r:id="rId60"/>
    <p:sldId id="493" r:id="rId61"/>
    <p:sldId id="495" r:id="rId62"/>
    <p:sldId id="410" r:id="rId63"/>
    <p:sldId id="455" r:id="rId64"/>
    <p:sldId id="456" r:id="rId65"/>
    <p:sldId id="462" r:id="rId66"/>
    <p:sldId id="457" r:id="rId67"/>
    <p:sldId id="458" r:id="rId68"/>
    <p:sldId id="459" r:id="rId69"/>
    <p:sldId id="463" r:id="rId70"/>
    <p:sldId id="464" r:id="rId71"/>
    <p:sldId id="465" r:id="rId72"/>
    <p:sldId id="454" r:id="rId73"/>
    <p:sldId id="466" r:id="rId74"/>
    <p:sldId id="467" r:id="rId75"/>
    <p:sldId id="468" r:id="rId76"/>
    <p:sldId id="469" r:id="rId7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entury Gothic" panose="020B050202020202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7" roundtripDataSignature="AMtx7mhwFzdV1RQWT0+yRhKLCIJdYxHt+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62E7E0-86CF-25CE-D581-FBB49CCC4EC5}" name="Juliana Mascarenhas" initials="JM" userId="S::julianam@lncc.br::93ab221c-d2d7-45b4-b6da-a51ecef320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E60"/>
    <a:srgbClr val="78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6.fntdata"/><Relationship Id="rId387" Type="http://customschemas.google.com/relationships/presentationmetadata" Target="meta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1.fntdata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38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9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38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392" Type="http://schemas.microsoft.com/office/2018/10/relationships/authors" Target="author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390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4.fntdata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373E1-0EF3-4471-BC5F-CE9A58991D11}" type="doc">
      <dgm:prSet loTypeId="urn:microsoft.com/office/officeart/2017/3/layout/DropPinTimeline" loCatId="time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E0D3FB-A590-4BEE-9C72-A279BB755631}">
      <dgm:prSet phldrT="[Texto]"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 Atores</a:t>
          </a:r>
          <a:r>
            <a:rPr lang="pt-BR" b="1">
              <a:latin typeface="Arial"/>
            </a:rPr>
            <a:t> no cenário de </a:t>
          </a:r>
          <a:r>
            <a:rPr lang="pt-BR" b="1" err="1">
              <a:latin typeface="Arial"/>
            </a:rPr>
            <a:t>BDs</a:t>
          </a:r>
          <a:endParaRPr lang="pt-BR" b="1"/>
        </a:p>
      </dgm:t>
    </dgm:pt>
    <dgm:pt modelId="{5BC995BD-D126-4C2E-B646-3FD19C39C92A}" type="parTrans" cxnId="{92EC4E7D-2B43-4FFD-B3A4-816438E6CA53}">
      <dgm:prSet/>
      <dgm:spPr/>
      <dgm:t>
        <a:bodyPr/>
        <a:lstStyle/>
        <a:p>
          <a:endParaRPr lang="pt-BR"/>
        </a:p>
      </dgm:t>
    </dgm:pt>
    <dgm:pt modelId="{B7FB6D33-8981-4F94-BE42-F21BF3D95C21}" type="sibTrans" cxnId="{92EC4E7D-2B43-4FFD-B3A4-816438E6CA53}">
      <dgm:prSet/>
      <dgm:spPr/>
      <dgm:t>
        <a:bodyPr/>
        <a:lstStyle/>
        <a:p>
          <a:endParaRPr lang="pt-BR"/>
        </a:p>
      </dgm:t>
    </dgm:pt>
    <dgm:pt modelId="{0CB8E482-9251-4D5F-87F6-195B20DC9BA9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Workers</a:t>
          </a:r>
          <a:r>
            <a:rPr lang="pt-BR" b="1">
              <a:latin typeface="Arial"/>
            </a:rPr>
            <a:t> – background</a:t>
          </a:r>
        </a:p>
      </dgm:t>
    </dgm:pt>
    <dgm:pt modelId="{264E5108-1BE9-4838-A01C-9F7059FA374F}" type="parTrans" cxnId="{BBB11799-47CC-4CEB-B2A6-91C30880899F}">
      <dgm:prSet/>
      <dgm:spPr/>
    </dgm:pt>
    <dgm:pt modelId="{CB1D9904-7E2D-4A6F-B013-99D6B865DFF5}" type="sibTrans" cxnId="{BBB11799-47CC-4CEB-B2A6-91C30880899F}">
      <dgm:prSet/>
      <dgm:spPr/>
    </dgm:pt>
    <dgm:pt modelId="{CFDDD0E5-43E9-4902-9237-9632A3143F74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 Vantagens da abordagem de </a:t>
          </a:r>
          <a:r>
            <a:rPr lang="pt-BR" b="1" err="1">
              <a:latin typeface="Arial"/>
            </a:rPr>
            <a:t>SGBDs</a:t>
          </a:r>
          <a:endParaRPr lang="pt-BR" b="1">
            <a:latin typeface="Arial"/>
          </a:endParaRPr>
        </a:p>
      </dgm:t>
    </dgm:pt>
    <dgm:pt modelId="{A621D226-DB5B-46B9-A7FE-17C9DDC6EA7A}" type="parTrans" cxnId="{EE4583A4-F69C-472B-9069-8F93C11CB560}">
      <dgm:prSet/>
      <dgm:spPr/>
    </dgm:pt>
    <dgm:pt modelId="{5882D3CF-E8E6-46FC-B691-A62787D0C048}" type="sibTrans" cxnId="{EE4583A4-F69C-472B-9069-8F93C11CB560}">
      <dgm:prSet/>
      <dgm:spPr/>
    </dgm:pt>
    <dgm:pt modelId="{CC25B89F-E0BE-4436-B32F-FC16B0551511}">
      <dgm:prSet phldr="0"/>
      <dgm:spPr/>
      <dgm:t>
        <a:bodyPr/>
        <a:lstStyle/>
        <a:p>
          <a:pPr rtl="0">
            <a:defRPr b="1"/>
          </a:pPr>
          <a:r>
            <a:rPr lang="pt-BR" b="1">
              <a:latin typeface="Arial"/>
            </a:rPr>
            <a:t>Quando não utilizar </a:t>
          </a:r>
          <a:r>
            <a:rPr lang="pt-BR" b="1" err="1">
              <a:latin typeface="Arial"/>
            </a:rPr>
            <a:t>SGBDs</a:t>
          </a:r>
          <a:endParaRPr lang="pt-BR" b="1">
            <a:latin typeface="Arial"/>
          </a:endParaRPr>
        </a:p>
      </dgm:t>
    </dgm:pt>
    <dgm:pt modelId="{92A307DB-54D7-496C-A7DE-606BDFC28458}" type="parTrans" cxnId="{DBA2387B-A3AB-4583-AFB6-5559151DD405}">
      <dgm:prSet/>
      <dgm:spPr/>
    </dgm:pt>
    <dgm:pt modelId="{A783CFEE-CC09-432F-938A-D4B2F8288187}" type="sibTrans" cxnId="{DBA2387B-A3AB-4583-AFB6-5559151DD405}">
      <dgm:prSet/>
      <dgm:spPr/>
    </dgm:pt>
    <dgm:pt modelId="{AA28CA9B-BAF9-47E7-8A13-702C8082A656}" type="pres">
      <dgm:prSet presAssocID="{B2A373E1-0EF3-4471-BC5F-CE9A58991D11}" presName="root" presStyleCnt="0">
        <dgm:presLayoutVars>
          <dgm:chMax/>
          <dgm:chPref/>
          <dgm:animLvl val="lvl"/>
        </dgm:presLayoutVars>
      </dgm:prSet>
      <dgm:spPr/>
    </dgm:pt>
    <dgm:pt modelId="{FF14B7D0-5540-400A-A05F-2B217081068A}" type="pres">
      <dgm:prSet presAssocID="{B2A373E1-0EF3-4471-BC5F-CE9A58991D11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53483CF-162A-4103-B3D8-65A409537D8D}" type="pres">
      <dgm:prSet presAssocID="{B2A373E1-0EF3-4471-BC5F-CE9A58991D11}" presName="nodes" presStyleCnt="0">
        <dgm:presLayoutVars>
          <dgm:chMax/>
          <dgm:chPref/>
          <dgm:animLvl val="lvl"/>
        </dgm:presLayoutVars>
      </dgm:prSet>
      <dgm:spPr/>
    </dgm:pt>
    <dgm:pt modelId="{86740792-D3CF-4EF5-B0B1-7A0D6F751689}" type="pres">
      <dgm:prSet presAssocID="{E8E0D3FB-A590-4BEE-9C72-A279BB755631}" presName="composite" presStyleCnt="0"/>
      <dgm:spPr/>
    </dgm:pt>
    <dgm:pt modelId="{8C331ACD-2761-4884-8C9D-FD1E1E4BDA74}" type="pres">
      <dgm:prSet presAssocID="{E8E0D3FB-A590-4BEE-9C72-A279BB755631}" presName="ConnectorPoint" presStyleLbl="lnNode1" presStyleIdx="0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A48C3EA3-6962-4B72-AD3B-96FAA929C367}" type="pres">
      <dgm:prSet presAssocID="{E8E0D3FB-A590-4BEE-9C72-A279BB755631}" presName="DropPinPlaceHolder" presStyleCnt="0"/>
      <dgm:spPr/>
    </dgm:pt>
    <dgm:pt modelId="{5D054BF5-4CE3-4B63-9CA0-3C090C755647}" type="pres">
      <dgm:prSet presAssocID="{E8E0D3FB-A590-4BEE-9C72-A279BB755631}" presName="DropPin" presStyleLbl="alignNode1" presStyleIdx="0" presStyleCnt="4"/>
      <dgm:spPr/>
    </dgm:pt>
    <dgm:pt modelId="{413C2544-814C-4EA1-AD62-4650847AF57E}" type="pres">
      <dgm:prSet presAssocID="{E8E0D3FB-A590-4BEE-9C72-A279BB755631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9088C42-2AB4-4A2E-A602-8761B2C8C92B}" type="pres">
      <dgm:prSet presAssocID="{E8E0D3FB-A590-4BEE-9C72-A279BB755631}" presName="L2TextContainer" presStyleLbl="revTx" presStyleIdx="0" presStyleCnt="8">
        <dgm:presLayoutVars>
          <dgm:bulletEnabled val="1"/>
        </dgm:presLayoutVars>
      </dgm:prSet>
      <dgm:spPr/>
    </dgm:pt>
    <dgm:pt modelId="{19FF8FA2-F683-4142-B425-A00D26E8E43B}" type="pres">
      <dgm:prSet presAssocID="{E8E0D3FB-A590-4BEE-9C72-A279BB755631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A4FDD2E4-96D7-4AC1-B879-A6492E4D35E3}" type="pres">
      <dgm:prSet presAssocID="{E8E0D3FB-A590-4BEE-9C72-A279BB755631}" presName="ConnectLine" presStyleLbl="sibTrans1D1" presStyleIdx="0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CEB4B36-18D5-4A2E-BCB3-40F15279A9A9}" type="pres">
      <dgm:prSet presAssocID="{E8E0D3FB-A590-4BEE-9C72-A279BB755631}" presName="EmptyPlaceHolder" presStyleCnt="0"/>
      <dgm:spPr/>
    </dgm:pt>
    <dgm:pt modelId="{82ACD468-883B-4CCC-A057-E2C1D8FABB8B}" type="pres">
      <dgm:prSet presAssocID="{B7FB6D33-8981-4F94-BE42-F21BF3D95C21}" presName="spaceBetweenRectangles" presStyleCnt="0"/>
      <dgm:spPr/>
    </dgm:pt>
    <dgm:pt modelId="{0880E775-F89C-4477-BFA7-047450EB8584}" type="pres">
      <dgm:prSet presAssocID="{0CB8E482-9251-4D5F-87F6-195B20DC9BA9}" presName="composite" presStyleCnt="0"/>
      <dgm:spPr/>
    </dgm:pt>
    <dgm:pt modelId="{2EFA97F0-7B08-4B63-9033-6DEDCFE2F528}" type="pres">
      <dgm:prSet presAssocID="{0CB8E482-9251-4D5F-87F6-195B20DC9BA9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899F260C-5C73-4294-AB90-A7CFA8CA03C8}" type="pres">
      <dgm:prSet presAssocID="{0CB8E482-9251-4D5F-87F6-195B20DC9BA9}" presName="DropPinPlaceHolder" presStyleCnt="0"/>
      <dgm:spPr/>
    </dgm:pt>
    <dgm:pt modelId="{610EBA77-ABD5-45E3-A555-F161B04D9EFF}" type="pres">
      <dgm:prSet presAssocID="{0CB8E482-9251-4D5F-87F6-195B20DC9BA9}" presName="DropPin" presStyleLbl="alignNode1" presStyleIdx="1" presStyleCnt="4"/>
      <dgm:spPr/>
    </dgm:pt>
    <dgm:pt modelId="{D784C60F-A6BD-4916-A93C-25D330E865FF}" type="pres">
      <dgm:prSet presAssocID="{0CB8E482-9251-4D5F-87F6-195B20DC9BA9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C3AAD617-4984-4431-9B91-CF25FBA290DC}" type="pres">
      <dgm:prSet presAssocID="{0CB8E482-9251-4D5F-87F6-195B20DC9BA9}" presName="L2TextContainer" presStyleLbl="revTx" presStyleIdx="2" presStyleCnt="8">
        <dgm:presLayoutVars>
          <dgm:bulletEnabled val="1"/>
        </dgm:presLayoutVars>
      </dgm:prSet>
      <dgm:spPr/>
    </dgm:pt>
    <dgm:pt modelId="{686C3C42-769F-45F5-97FD-414F13761DDF}" type="pres">
      <dgm:prSet presAssocID="{0CB8E482-9251-4D5F-87F6-195B20DC9BA9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EF6E046E-2113-41F8-888F-9A39CB241424}" type="pres">
      <dgm:prSet presAssocID="{0CB8E482-9251-4D5F-87F6-195B20DC9BA9}" presName="ConnectLine" presStyleLbl="sibTrans1D1" presStyleIdx="1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017CEB9-E96A-4A3A-B47C-DF93F5BE4A06}" type="pres">
      <dgm:prSet presAssocID="{0CB8E482-9251-4D5F-87F6-195B20DC9BA9}" presName="EmptyPlaceHolder" presStyleCnt="0"/>
      <dgm:spPr/>
    </dgm:pt>
    <dgm:pt modelId="{1E7B2AB2-2000-4BFE-B888-2FCA6AB7670B}" type="pres">
      <dgm:prSet presAssocID="{CB1D9904-7E2D-4A6F-B013-99D6B865DFF5}" presName="spaceBetweenRectangles" presStyleCnt="0"/>
      <dgm:spPr/>
    </dgm:pt>
    <dgm:pt modelId="{4E295064-8447-4159-B817-F0655BAD826B}" type="pres">
      <dgm:prSet presAssocID="{CFDDD0E5-43E9-4902-9237-9632A3143F74}" presName="composite" presStyleCnt="0"/>
      <dgm:spPr/>
    </dgm:pt>
    <dgm:pt modelId="{CF010418-D12B-4013-9437-D5C739F5C261}" type="pres">
      <dgm:prSet presAssocID="{CFDDD0E5-43E9-4902-9237-9632A3143F74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083F71C0-980E-4D92-A6C4-9DE482C2CE4D}" type="pres">
      <dgm:prSet presAssocID="{CFDDD0E5-43E9-4902-9237-9632A3143F74}" presName="DropPinPlaceHolder" presStyleCnt="0"/>
      <dgm:spPr/>
    </dgm:pt>
    <dgm:pt modelId="{34775324-CF5E-476C-8A1C-55CD939B77B5}" type="pres">
      <dgm:prSet presAssocID="{CFDDD0E5-43E9-4902-9237-9632A3143F74}" presName="DropPin" presStyleLbl="alignNode1" presStyleIdx="2" presStyleCnt="4"/>
      <dgm:spPr/>
    </dgm:pt>
    <dgm:pt modelId="{65D0796F-4303-47BD-AB9E-11A9ED6B02CB}" type="pres">
      <dgm:prSet presAssocID="{CFDDD0E5-43E9-4902-9237-9632A3143F74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F02D1791-0DF6-4745-B706-9911983EF934}" type="pres">
      <dgm:prSet presAssocID="{CFDDD0E5-43E9-4902-9237-9632A3143F74}" presName="L2TextContainer" presStyleLbl="revTx" presStyleIdx="4" presStyleCnt="8">
        <dgm:presLayoutVars>
          <dgm:bulletEnabled val="1"/>
        </dgm:presLayoutVars>
      </dgm:prSet>
      <dgm:spPr/>
    </dgm:pt>
    <dgm:pt modelId="{D0EE62FF-8428-4B40-B39B-FACA09782E67}" type="pres">
      <dgm:prSet presAssocID="{CFDDD0E5-43E9-4902-9237-9632A3143F74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14996CFD-28F2-4185-A440-D5A135677E79}" type="pres">
      <dgm:prSet presAssocID="{CFDDD0E5-43E9-4902-9237-9632A3143F74}" presName="ConnectLine" presStyleLbl="sibTrans1D1" presStyleIdx="2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D811BF8-72D5-42A1-B994-4E663C5233BD}" type="pres">
      <dgm:prSet presAssocID="{CFDDD0E5-43E9-4902-9237-9632A3143F74}" presName="EmptyPlaceHolder" presStyleCnt="0"/>
      <dgm:spPr/>
    </dgm:pt>
    <dgm:pt modelId="{DFA51012-55E9-42C8-BFF4-796F4E31365E}" type="pres">
      <dgm:prSet presAssocID="{5882D3CF-E8E6-46FC-B691-A62787D0C048}" presName="spaceBetweenRectangles" presStyleCnt="0"/>
      <dgm:spPr/>
    </dgm:pt>
    <dgm:pt modelId="{BBDA4E43-A5E9-4948-A232-DCC393C3DB31}" type="pres">
      <dgm:prSet presAssocID="{CC25B89F-E0BE-4436-B32F-FC16B0551511}" presName="composite" presStyleCnt="0"/>
      <dgm:spPr/>
    </dgm:pt>
    <dgm:pt modelId="{A8ADBCC6-9D2D-411F-AA91-7D2A08E9E4E6}" type="pres">
      <dgm:prSet presAssocID="{CC25B89F-E0BE-4436-B32F-FC16B0551511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601AD2CA-08D3-4D50-8D50-4A29FC08742A}" type="pres">
      <dgm:prSet presAssocID="{CC25B89F-E0BE-4436-B32F-FC16B0551511}" presName="DropPinPlaceHolder" presStyleCnt="0"/>
      <dgm:spPr/>
    </dgm:pt>
    <dgm:pt modelId="{692A85D3-FDB9-44F9-9453-333737CBC7DF}" type="pres">
      <dgm:prSet presAssocID="{CC25B89F-E0BE-4436-B32F-FC16B0551511}" presName="DropPin" presStyleLbl="alignNode1" presStyleIdx="3" presStyleCnt="4"/>
      <dgm:spPr/>
    </dgm:pt>
    <dgm:pt modelId="{9D69B92A-22A4-4F6B-BA8B-7F7CCF50004C}" type="pres">
      <dgm:prSet presAssocID="{CC25B89F-E0BE-4436-B32F-FC16B0551511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02860D6-7000-457D-9C73-800599220972}" type="pres">
      <dgm:prSet presAssocID="{CC25B89F-E0BE-4436-B32F-FC16B0551511}" presName="L2TextContainer" presStyleLbl="revTx" presStyleIdx="6" presStyleCnt="8">
        <dgm:presLayoutVars>
          <dgm:bulletEnabled val="1"/>
        </dgm:presLayoutVars>
      </dgm:prSet>
      <dgm:spPr/>
    </dgm:pt>
    <dgm:pt modelId="{9EBA20AF-525B-4E85-ACF8-3514D312C015}" type="pres">
      <dgm:prSet presAssocID="{CC25B89F-E0BE-4436-B32F-FC16B0551511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0CFB56D4-E79A-429A-9920-BDF9AB1C5AF7}" type="pres">
      <dgm:prSet presAssocID="{CC25B89F-E0BE-4436-B32F-FC16B0551511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7AFFC-0274-46A7-92D0-96762E6F0E02}" type="pres">
      <dgm:prSet presAssocID="{CC25B89F-E0BE-4436-B32F-FC16B0551511}" presName="EmptyPlaceHolder" presStyleCnt="0"/>
      <dgm:spPr/>
    </dgm:pt>
  </dgm:ptLst>
  <dgm:cxnLst>
    <dgm:cxn modelId="{762A0901-6BC3-4655-9047-6310A90A0F19}" type="presOf" srcId="{0CB8E482-9251-4D5F-87F6-195B20DC9BA9}" destId="{686C3C42-769F-45F5-97FD-414F13761DDF}" srcOrd="0" destOrd="0" presId="urn:microsoft.com/office/officeart/2017/3/layout/DropPinTimeline"/>
    <dgm:cxn modelId="{80815A0D-CD58-46C2-95F6-FBC1FAD61DCB}" type="presOf" srcId="{CC25B89F-E0BE-4436-B32F-FC16B0551511}" destId="{9EBA20AF-525B-4E85-ACF8-3514D312C015}" srcOrd="0" destOrd="0" presId="urn:microsoft.com/office/officeart/2017/3/layout/DropPinTimeline"/>
    <dgm:cxn modelId="{A2271517-3D89-47A9-AE67-6512A1D0C840}" type="presOf" srcId="{CFDDD0E5-43E9-4902-9237-9632A3143F74}" destId="{D0EE62FF-8428-4B40-B39B-FACA09782E67}" srcOrd="0" destOrd="0" presId="urn:microsoft.com/office/officeart/2017/3/layout/DropPinTimeline"/>
    <dgm:cxn modelId="{A3500C44-2C94-423D-BE02-88B98E1673F0}" type="presOf" srcId="{E8E0D3FB-A590-4BEE-9C72-A279BB755631}" destId="{19FF8FA2-F683-4142-B425-A00D26E8E43B}" srcOrd="0" destOrd="0" presId="urn:microsoft.com/office/officeart/2017/3/layout/DropPinTimeline"/>
    <dgm:cxn modelId="{DBA2387B-A3AB-4583-AFB6-5559151DD405}" srcId="{B2A373E1-0EF3-4471-BC5F-CE9A58991D11}" destId="{CC25B89F-E0BE-4436-B32F-FC16B0551511}" srcOrd="3" destOrd="0" parTransId="{92A307DB-54D7-496C-A7DE-606BDFC28458}" sibTransId="{A783CFEE-CC09-432F-938A-D4B2F8288187}"/>
    <dgm:cxn modelId="{92EC4E7D-2B43-4FFD-B3A4-816438E6CA53}" srcId="{B2A373E1-0EF3-4471-BC5F-CE9A58991D11}" destId="{E8E0D3FB-A590-4BEE-9C72-A279BB755631}" srcOrd="0" destOrd="0" parTransId="{5BC995BD-D126-4C2E-B646-3FD19C39C92A}" sibTransId="{B7FB6D33-8981-4F94-BE42-F21BF3D95C21}"/>
    <dgm:cxn modelId="{BBB11799-47CC-4CEB-B2A6-91C30880899F}" srcId="{B2A373E1-0EF3-4471-BC5F-CE9A58991D11}" destId="{0CB8E482-9251-4D5F-87F6-195B20DC9BA9}" srcOrd="1" destOrd="0" parTransId="{264E5108-1BE9-4838-A01C-9F7059FA374F}" sibTransId="{CB1D9904-7E2D-4A6F-B013-99D6B865DFF5}"/>
    <dgm:cxn modelId="{EE4583A4-F69C-472B-9069-8F93C11CB560}" srcId="{B2A373E1-0EF3-4471-BC5F-CE9A58991D11}" destId="{CFDDD0E5-43E9-4902-9237-9632A3143F74}" srcOrd="2" destOrd="0" parTransId="{A621D226-DB5B-46B9-A7FE-17C9DDC6EA7A}" sibTransId="{5882D3CF-E8E6-46FC-B691-A62787D0C048}"/>
    <dgm:cxn modelId="{3FB326AC-BAFA-4A81-B63B-D90606FA0E3D}" type="presOf" srcId="{B2A373E1-0EF3-4471-BC5F-CE9A58991D11}" destId="{AA28CA9B-BAF9-47E7-8A13-702C8082A656}" srcOrd="0" destOrd="0" presId="urn:microsoft.com/office/officeart/2017/3/layout/DropPinTimeline"/>
    <dgm:cxn modelId="{D131B7BE-1AFF-48C6-9013-3DC140DFCA22}" type="presParOf" srcId="{AA28CA9B-BAF9-47E7-8A13-702C8082A656}" destId="{FF14B7D0-5540-400A-A05F-2B217081068A}" srcOrd="0" destOrd="0" presId="urn:microsoft.com/office/officeart/2017/3/layout/DropPinTimeline"/>
    <dgm:cxn modelId="{956E6DB4-71B0-4C8F-97E0-5C8400E465A1}" type="presParOf" srcId="{AA28CA9B-BAF9-47E7-8A13-702C8082A656}" destId="{D53483CF-162A-4103-B3D8-65A409537D8D}" srcOrd="1" destOrd="0" presId="urn:microsoft.com/office/officeart/2017/3/layout/DropPinTimeline"/>
    <dgm:cxn modelId="{B652218D-4EBE-4C35-A794-57083271D656}" type="presParOf" srcId="{D53483CF-162A-4103-B3D8-65A409537D8D}" destId="{86740792-D3CF-4EF5-B0B1-7A0D6F751689}" srcOrd="0" destOrd="0" presId="urn:microsoft.com/office/officeart/2017/3/layout/DropPinTimeline"/>
    <dgm:cxn modelId="{F8289C8D-1ABD-4AFA-A6B9-AD7BCA571908}" type="presParOf" srcId="{86740792-D3CF-4EF5-B0B1-7A0D6F751689}" destId="{8C331ACD-2761-4884-8C9D-FD1E1E4BDA74}" srcOrd="0" destOrd="0" presId="urn:microsoft.com/office/officeart/2017/3/layout/DropPinTimeline"/>
    <dgm:cxn modelId="{3ECD5AEE-940B-4BB4-B8EE-C4EA38D11193}" type="presParOf" srcId="{86740792-D3CF-4EF5-B0B1-7A0D6F751689}" destId="{A48C3EA3-6962-4B72-AD3B-96FAA929C367}" srcOrd="1" destOrd="0" presId="urn:microsoft.com/office/officeart/2017/3/layout/DropPinTimeline"/>
    <dgm:cxn modelId="{AD1DCA4C-2E2C-4948-9DDD-9C22983E3255}" type="presParOf" srcId="{A48C3EA3-6962-4B72-AD3B-96FAA929C367}" destId="{5D054BF5-4CE3-4B63-9CA0-3C090C755647}" srcOrd="0" destOrd="0" presId="urn:microsoft.com/office/officeart/2017/3/layout/DropPinTimeline"/>
    <dgm:cxn modelId="{4CFA90EE-F006-4959-96AA-6E95F6A10581}" type="presParOf" srcId="{A48C3EA3-6962-4B72-AD3B-96FAA929C367}" destId="{413C2544-814C-4EA1-AD62-4650847AF57E}" srcOrd="1" destOrd="0" presId="urn:microsoft.com/office/officeart/2017/3/layout/DropPinTimeline"/>
    <dgm:cxn modelId="{80A659C0-EF35-4A80-BCD6-37F877F5962D}" type="presParOf" srcId="{86740792-D3CF-4EF5-B0B1-7A0D6F751689}" destId="{29088C42-2AB4-4A2E-A602-8761B2C8C92B}" srcOrd="2" destOrd="0" presId="urn:microsoft.com/office/officeart/2017/3/layout/DropPinTimeline"/>
    <dgm:cxn modelId="{6B4FEB20-F635-4264-BF0A-343A0AD724BA}" type="presParOf" srcId="{86740792-D3CF-4EF5-B0B1-7A0D6F751689}" destId="{19FF8FA2-F683-4142-B425-A00D26E8E43B}" srcOrd="3" destOrd="0" presId="urn:microsoft.com/office/officeart/2017/3/layout/DropPinTimeline"/>
    <dgm:cxn modelId="{26CB42B9-12EF-4049-BD12-7E103890E2BC}" type="presParOf" srcId="{86740792-D3CF-4EF5-B0B1-7A0D6F751689}" destId="{A4FDD2E4-96D7-4AC1-B879-A6492E4D35E3}" srcOrd="4" destOrd="0" presId="urn:microsoft.com/office/officeart/2017/3/layout/DropPinTimeline"/>
    <dgm:cxn modelId="{C6C753B2-F63C-484D-A8C0-41F1CC11D259}" type="presParOf" srcId="{86740792-D3CF-4EF5-B0B1-7A0D6F751689}" destId="{ACEB4B36-18D5-4A2E-BCB3-40F15279A9A9}" srcOrd="5" destOrd="0" presId="urn:microsoft.com/office/officeart/2017/3/layout/DropPinTimeline"/>
    <dgm:cxn modelId="{FC34E955-55DC-4E4E-8ED0-8CA16B243285}" type="presParOf" srcId="{D53483CF-162A-4103-B3D8-65A409537D8D}" destId="{82ACD468-883B-4CCC-A057-E2C1D8FABB8B}" srcOrd="1" destOrd="0" presId="urn:microsoft.com/office/officeart/2017/3/layout/DropPinTimeline"/>
    <dgm:cxn modelId="{33604C9B-4594-41D8-9821-5BFA293E0D88}" type="presParOf" srcId="{D53483CF-162A-4103-B3D8-65A409537D8D}" destId="{0880E775-F89C-4477-BFA7-047450EB8584}" srcOrd="2" destOrd="0" presId="urn:microsoft.com/office/officeart/2017/3/layout/DropPinTimeline"/>
    <dgm:cxn modelId="{44480FEB-4094-4ADB-BCAF-54C848624B7C}" type="presParOf" srcId="{0880E775-F89C-4477-BFA7-047450EB8584}" destId="{2EFA97F0-7B08-4B63-9033-6DEDCFE2F528}" srcOrd="0" destOrd="0" presId="urn:microsoft.com/office/officeart/2017/3/layout/DropPinTimeline"/>
    <dgm:cxn modelId="{24CE08BB-EE18-4C63-AFD4-F30D3744AC6D}" type="presParOf" srcId="{0880E775-F89C-4477-BFA7-047450EB8584}" destId="{899F260C-5C73-4294-AB90-A7CFA8CA03C8}" srcOrd="1" destOrd="0" presId="urn:microsoft.com/office/officeart/2017/3/layout/DropPinTimeline"/>
    <dgm:cxn modelId="{22D86122-1566-4BCC-A681-D05110AD5026}" type="presParOf" srcId="{899F260C-5C73-4294-AB90-A7CFA8CA03C8}" destId="{610EBA77-ABD5-45E3-A555-F161B04D9EFF}" srcOrd="0" destOrd="0" presId="urn:microsoft.com/office/officeart/2017/3/layout/DropPinTimeline"/>
    <dgm:cxn modelId="{52C6C758-B6BF-494C-88D1-BCD9C30E7735}" type="presParOf" srcId="{899F260C-5C73-4294-AB90-A7CFA8CA03C8}" destId="{D784C60F-A6BD-4916-A93C-25D330E865FF}" srcOrd="1" destOrd="0" presId="urn:microsoft.com/office/officeart/2017/3/layout/DropPinTimeline"/>
    <dgm:cxn modelId="{DFCA29D7-8583-4668-8B22-B1A9A3F193BA}" type="presParOf" srcId="{0880E775-F89C-4477-BFA7-047450EB8584}" destId="{C3AAD617-4984-4431-9B91-CF25FBA290DC}" srcOrd="2" destOrd="0" presId="urn:microsoft.com/office/officeart/2017/3/layout/DropPinTimeline"/>
    <dgm:cxn modelId="{BC8A5BFC-B220-4BE8-B7CA-C553593E5E5D}" type="presParOf" srcId="{0880E775-F89C-4477-BFA7-047450EB8584}" destId="{686C3C42-769F-45F5-97FD-414F13761DDF}" srcOrd="3" destOrd="0" presId="urn:microsoft.com/office/officeart/2017/3/layout/DropPinTimeline"/>
    <dgm:cxn modelId="{00E2F134-0F15-47DB-A897-13A6049F9BD8}" type="presParOf" srcId="{0880E775-F89C-4477-BFA7-047450EB8584}" destId="{EF6E046E-2113-41F8-888F-9A39CB241424}" srcOrd="4" destOrd="0" presId="urn:microsoft.com/office/officeart/2017/3/layout/DropPinTimeline"/>
    <dgm:cxn modelId="{D3D32A28-A38E-4BE6-A837-667EA4C79EA4}" type="presParOf" srcId="{0880E775-F89C-4477-BFA7-047450EB8584}" destId="{F017CEB9-E96A-4A3A-B47C-DF93F5BE4A06}" srcOrd="5" destOrd="0" presId="urn:microsoft.com/office/officeart/2017/3/layout/DropPinTimeline"/>
    <dgm:cxn modelId="{4C19D160-CA85-4626-BED3-9FB9D481B8C9}" type="presParOf" srcId="{D53483CF-162A-4103-B3D8-65A409537D8D}" destId="{1E7B2AB2-2000-4BFE-B888-2FCA6AB7670B}" srcOrd="3" destOrd="0" presId="urn:microsoft.com/office/officeart/2017/3/layout/DropPinTimeline"/>
    <dgm:cxn modelId="{C2B1217B-C7F8-4476-92ED-6A062DE975E0}" type="presParOf" srcId="{D53483CF-162A-4103-B3D8-65A409537D8D}" destId="{4E295064-8447-4159-B817-F0655BAD826B}" srcOrd="4" destOrd="0" presId="urn:microsoft.com/office/officeart/2017/3/layout/DropPinTimeline"/>
    <dgm:cxn modelId="{689A4C70-0BBC-40A5-A6FB-790603966B51}" type="presParOf" srcId="{4E295064-8447-4159-B817-F0655BAD826B}" destId="{CF010418-D12B-4013-9437-D5C739F5C261}" srcOrd="0" destOrd="0" presId="urn:microsoft.com/office/officeart/2017/3/layout/DropPinTimeline"/>
    <dgm:cxn modelId="{F2775F7B-40C0-432E-952A-5C442719BB74}" type="presParOf" srcId="{4E295064-8447-4159-B817-F0655BAD826B}" destId="{083F71C0-980E-4D92-A6C4-9DE482C2CE4D}" srcOrd="1" destOrd="0" presId="urn:microsoft.com/office/officeart/2017/3/layout/DropPinTimeline"/>
    <dgm:cxn modelId="{6730F996-41FC-436B-9F92-EA476A6D5FB9}" type="presParOf" srcId="{083F71C0-980E-4D92-A6C4-9DE482C2CE4D}" destId="{34775324-CF5E-476C-8A1C-55CD939B77B5}" srcOrd="0" destOrd="0" presId="urn:microsoft.com/office/officeart/2017/3/layout/DropPinTimeline"/>
    <dgm:cxn modelId="{581C81C3-6B06-4F94-8FEF-BA21163BE660}" type="presParOf" srcId="{083F71C0-980E-4D92-A6C4-9DE482C2CE4D}" destId="{65D0796F-4303-47BD-AB9E-11A9ED6B02CB}" srcOrd="1" destOrd="0" presId="urn:microsoft.com/office/officeart/2017/3/layout/DropPinTimeline"/>
    <dgm:cxn modelId="{FB981DA9-8056-4092-8781-51409432F572}" type="presParOf" srcId="{4E295064-8447-4159-B817-F0655BAD826B}" destId="{F02D1791-0DF6-4745-B706-9911983EF934}" srcOrd="2" destOrd="0" presId="urn:microsoft.com/office/officeart/2017/3/layout/DropPinTimeline"/>
    <dgm:cxn modelId="{26F0B01A-93FF-41B3-9F2D-16F6670879C1}" type="presParOf" srcId="{4E295064-8447-4159-B817-F0655BAD826B}" destId="{D0EE62FF-8428-4B40-B39B-FACA09782E67}" srcOrd="3" destOrd="0" presId="urn:microsoft.com/office/officeart/2017/3/layout/DropPinTimeline"/>
    <dgm:cxn modelId="{89FCBABF-2F23-40E3-8C3E-A47081D21B03}" type="presParOf" srcId="{4E295064-8447-4159-B817-F0655BAD826B}" destId="{14996CFD-28F2-4185-A440-D5A135677E79}" srcOrd="4" destOrd="0" presId="urn:microsoft.com/office/officeart/2017/3/layout/DropPinTimeline"/>
    <dgm:cxn modelId="{2654187B-0151-4B3E-A95D-4F62712428D7}" type="presParOf" srcId="{4E295064-8447-4159-B817-F0655BAD826B}" destId="{9D811BF8-72D5-42A1-B994-4E663C5233BD}" srcOrd="5" destOrd="0" presId="urn:microsoft.com/office/officeart/2017/3/layout/DropPinTimeline"/>
    <dgm:cxn modelId="{DD57D4F1-200A-452B-8D4F-9DB87ED9CDDB}" type="presParOf" srcId="{D53483CF-162A-4103-B3D8-65A409537D8D}" destId="{DFA51012-55E9-42C8-BFF4-796F4E31365E}" srcOrd="5" destOrd="0" presId="urn:microsoft.com/office/officeart/2017/3/layout/DropPinTimeline"/>
    <dgm:cxn modelId="{48F12368-B7BE-495E-A57C-517770335520}" type="presParOf" srcId="{D53483CF-162A-4103-B3D8-65A409537D8D}" destId="{BBDA4E43-A5E9-4948-A232-DCC393C3DB31}" srcOrd="6" destOrd="0" presId="urn:microsoft.com/office/officeart/2017/3/layout/DropPinTimeline"/>
    <dgm:cxn modelId="{A4773AD0-85CA-4603-9830-AC195D664652}" type="presParOf" srcId="{BBDA4E43-A5E9-4948-A232-DCC393C3DB31}" destId="{A8ADBCC6-9D2D-411F-AA91-7D2A08E9E4E6}" srcOrd="0" destOrd="0" presId="urn:microsoft.com/office/officeart/2017/3/layout/DropPinTimeline"/>
    <dgm:cxn modelId="{19061D1E-37DF-4DC5-BB9C-6250DCF2F1AB}" type="presParOf" srcId="{BBDA4E43-A5E9-4948-A232-DCC393C3DB31}" destId="{601AD2CA-08D3-4D50-8D50-4A29FC08742A}" srcOrd="1" destOrd="0" presId="urn:microsoft.com/office/officeart/2017/3/layout/DropPinTimeline"/>
    <dgm:cxn modelId="{65126561-289D-481E-ACC1-B2D803CE3E0D}" type="presParOf" srcId="{601AD2CA-08D3-4D50-8D50-4A29FC08742A}" destId="{692A85D3-FDB9-44F9-9453-333737CBC7DF}" srcOrd="0" destOrd="0" presId="urn:microsoft.com/office/officeart/2017/3/layout/DropPinTimeline"/>
    <dgm:cxn modelId="{1AC40328-5663-4CE9-80A4-23865D0E50C8}" type="presParOf" srcId="{601AD2CA-08D3-4D50-8D50-4A29FC08742A}" destId="{9D69B92A-22A4-4F6B-BA8B-7F7CCF50004C}" srcOrd="1" destOrd="0" presId="urn:microsoft.com/office/officeart/2017/3/layout/DropPinTimeline"/>
    <dgm:cxn modelId="{9C2E705E-3E1E-4BDF-A266-EF008E17871A}" type="presParOf" srcId="{BBDA4E43-A5E9-4948-A232-DCC393C3DB31}" destId="{702860D6-7000-457D-9C73-800599220972}" srcOrd="2" destOrd="0" presId="urn:microsoft.com/office/officeart/2017/3/layout/DropPinTimeline"/>
    <dgm:cxn modelId="{543A9926-7816-4364-9FA7-4D0CB4CC91F1}" type="presParOf" srcId="{BBDA4E43-A5E9-4948-A232-DCC393C3DB31}" destId="{9EBA20AF-525B-4E85-ACF8-3514D312C015}" srcOrd="3" destOrd="0" presId="urn:microsoft.com/office/officeart/2017/3/layout/DropPinTimeline"/>
    <dgm:cxn modelId="{F1481CCE-5694-4D72-ABDC-7A607CCD07A3}" type="presParOf" srcId="{BBDA4E43-A5E9-4948-A232-DCC393C3DB31}" destId="{0CFB56D4-E79A-429A-9920-BDF9AB1C5AF7}" srcOrd="4" destOrd="0" presId="urn:microsoft.com/office/officeart/2017/3/layout/DropPinTimeline"/>
    <dgm:cxn modelId="{6651B472-2699-4609-A3AC-6D4AF849A3D2}" type="presParOf" srcId="{BBDA4E43-A5E9-4948-A232-DCC393C3DB31}" destId="{58D7AFFC-0274-46A7-92D0-96762E6F0E02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484F68-18AD-4E54-A943-1EE00B3DF803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D253F64-EC56-4448-BE1A-62EFC8C53006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Requisitos</a:t>
          </a:r>
          <a:endParaRPr lang="pt-BR" b="1"/>
        </a:p>
      </dgm:t>
    </dgm:pt>
    <dgm:pt modelId="{478E8D21-0864-425A-8C83-447C7C8F01C1}" type="parTrans" cxnId="{FACB68A8-ABA5-4164-A59A-3ADE6E90F95C}">
      <dgm:prSet/>
      <dgm:spPr/>
      <dgm:t>
        <a:bodyPr/>
        <a:lstStyle/>
        <a:p>
          <a:endParaRPr lang="pt-BR"/>
        </a:p>
      </dgm:t>
    </dgm:pt>
    <dgm:pt modelId="{58599E80-038A-4333-984B-B4569CF69845}" type="sibTrans" cxnId="{FACB68A8-ABA5-4164-A59A-3ADE6E90F95C}">
      <dgm:prSet/>
      <dgm:spPr/>
      <dgm:t>
        <a:bodyPr/>
        <a:lstStyle/>
        <a:p>
          <a:endParaRPr lang="pt-BR"/>
        </a:p>
      </dgm:t>
    </dgm:pt>
    <dgm:pt modelId="{C3F72E5B-6F11-47DC-89E4-56EA5BE2F9ED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Desenvolver</a:t>
          </a:r>
          <a:endParaRPr lang="pt-BR" b="1"/>
        </a:p>
      </dgm:t>
    </dgm:pt>
    <dgm:pt modelId="{30143C15-CAF0-42E0-80B7-BA25C35EE563}" type="parTrans" cxnId="{7422F325-C205-4CF3-B5C1-E741EF71244E}">
      <dgm:prSet/>
      <dgm:spPr/>
      <dgm:t>
        <a:bodyPr/>
        <a:lstStyle/>
        <a:p>
          <a:endParaRPr lang="pt-BR"/>
        </a:p>
      </dgm:t>
    </dgm:pt>
    <dgm:pt modelId="{DC610D58-6396-4771-A853-204D82DA093E}" type="sibTrans" cxnId="{7422F325-C205-4CF3-B5C1-E741EF71244E}">
      <dgm:prSet/>
      <dgm:spPr/>
      <dgm:t>
        <a:bodyPr/>
        <a:lstStyle/>
        <a:p>
          <a:endParaRPr lang="pt-BR"/>
        </a:p>
      </dgm:t>
    </dgm:pt>
    <dgm:pt modelId="{F710E761-9B92-4DDB-BFBF-220EA13CE3B6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Testar</a:t>
          </a:r>
          <a:endParaRPr lang="pt-BR" b="1"/>
        </a:p>
      </dgm:t>
    </dgm:pt>
    <dgm:pt modelId="{AF1A23EF-2220-4025-9786-9C3AD8C526B7}" type="parTrans" cxnId="{8BF0F9E6-F005-434D-94E2-5B464077900A}">
      <dgm:prSet/>
      <dgm:spPr/>
      <dgm:t>
        <a:bodyPr/>
        <a:lstStyle/>
        <a:p>
          <a:endParaRPr lang="pt-BR"/>
        </a:p>
      </dgm:t>
    </dgm:pt>
    <dgm:pt modelId="{E7042014-F19C-4638-BBE9-8D2EC539F3A3}" type="sibTrans" cxnId="{8BF0F9E6-F005-434D-94E2-5B464077900A}">
      <dgm:prSet/>
      <dgm:spPr/>
      <dgm:t>
        <a:bodyPr/>
        <a:lstStyle/>
        <a:p>
          <a:endParaRPr lang="pt-BR"/>
        </a:p>
      </dgm:t>
    </dgm:pt>
    <dgm:pt modelId="{BC49859E-FB63-4D5F-AC56-8C740B916AFA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Aprimorar</a:t>
          </a:r>
          <a:endParaRPr lang="pt-BR" b="1"/>
        </a:p>
      </dgm:t>
    </dgm:pt>
    <dgm:pt modelId="{E9566398-DB0D-4C2F-A612-CEC879E2E576}" type="parTrans" cxnId="{FDEA62D4-634D-4B18-807C-0A5ABCE254C9}">
      <dgm:prSet/>
      <dgm:spPr/>
      <dgm:t>
        <a:bodyPr/>
        <a:lstStyle/>
        <a:p>
          <a:endParaRPr lang="pt-BR"/>
        </a:p>
      </dgm:t>
    </dgm:pt>
    <dgm:pt modelId="{13A7B2D2-B04F-4993-BF25-262E5DC8C9BF}" type="sibTrans" cxnId="{FDEA62D4-634D-4B18-807C-0A5ABCE254C9}">
      <dgm:prSet/>
      <dgm:spPr/>
      <dgm:t>
        <a:bodyPr/>
        <a:lstStyle/>
        <a:p>
          <a:endParaRPr lang="pt-BR"/>
        </a:p>
      </dgm:t>
    </dgm:pt>
    <dgm:pt modelId="{E13A6FEA-A2C5-4160-ABF6-B9D068EA43F5}" type="pres">
      <dgm:prSet presAssocID="{EA484F68-18AD-4E54-A943-1EE00B3DF803}" presName="Name0" presStyleCnt="0">
        <dgm:presLayoutVars>
          <dgm:dir/>
          <dgm:resizeHandles val="exact"/>
        </dgm:presLayoutVars>
      </dgm:prSet>
      <dgm:spPr/>
    </dgm:pt>
    <dgm:pt modelId="{F899897A-3033-4A51-862A-F144963039C3}" type="pres">
      <dgm:prSet presAssocID="{EA484F68-18AD-4E54-A943-1EE00B3DF803}" presName="cycle" presStyleCnt="0"/>
      <dgm:spPr/>
    </dgm:pt>
    <dgm:pt modelId="{FBDEC6CF-E3C3-4794-B062-D4122D166A07}" type="pres">
      <dgm:prSet presAssocID="{FD253F64-EC56-4448-BE1A-62EFC8C53006}" presName="nodeFirstNode" presStyleLbl="node1" presStyleIdx="0" presStyleCnt="4">
        <dgm:presLayoutVars>
          <dgm:bulletEnabled val="1"/>
        </dgm:presLayoutVars>
      </dgm:prSet>
      <dgm:spPr/>
    </dgm:pt>
    <dgm:pt modelId="{DF3C7927-608B-4F9D-9962-2A1FEB311526}" type="pres">
      <dgm:prSet presAssocID="{58599E80-038A-4333-984B-B4569CF69845}" presName="sibTransFirstNode" presStyleLbl="bgShp" presStyleIdx="0" presStyleCnt="1"/>
      <dgm:spPr/>
    </dgm:pt>
    <dgm:pt modelId="{6BD8B136-57C9-4DC8-9473-F945FFC327CA}" type="pres">
      <dgm:prSet presAssocID="{C3F72E5B-6F11-47DC-89E4-56EA5BE2F9ED}" presName="nodeFollowingNodes" presStyleLbl="node1" presStyleIdx="1" presStyleCnt="4">
        <dgm:presLayoutVars>
          <dgm:bulletEnabled val="1"/>
        </dgm:presLayoutVars>
      </dgm:prSet>
      <dgm:spPr/>
    </dgm:pt>
    <dgm:pt modelId="{7992E01A-1FFF-40E8-AB64-B7297B7612B8}" type="pres">
      <dgm:prSet presAssocID="{F710E761-9B92-4DDB-BFBF-220EA13CE3B6}" presName="nodeFollowingNodes" presStyleLbl="node1" presStyleIdx="2" presStyleCnt="4">
        <dgm:presLayoutVars>
          <dgm:bulletEnabled val="1"/>
        </dgm:presLayoutVars>
      </dgm:prSet>
      <dgm:spPr/>
    </dgm:pt>
    <dgm:pt modelId="{6627D9F8-85E9-4ED2-830A-1D33D17D58C2}" type="pres">
      <dgm:prSet presAssocID="{BC49859E-FB63-4D5F-AC56-8C740B916AFA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AD406A04-3F51-4F5C-8D78-D672A79CE7AF}" type="presOf" srcId="{C3F72E5B-6F11-47DC-89E4-56EA5BE2F9ED}" destId="{6BD8B136-57C9-4DC8-9473-F945FFC327CA}" srcOrd="0" destOrd="0" presId="urn:microsoft.com/office/officeart/2005/8/layout/cycle3"/>
    <dgm:cxn modelId="{84D65D07-0591-42C4-8F4A-7AE493F9EFF4}" type="presOf" srcId="{EA484F68-18AD-4E54-A943-1EE00B3DF803}" destId="{E13A6FEA-A2C5-4160-ABF6-B9D068EA43F5}" srcOrd="0" destOrd="0" presId="urn:microsoft.com/office/officeart/2005/8/layout/cycle3"/>
    <dgm:cxn modelId="{00FDEB1C-87C3-483F-80BB-E840F2A40B05}" type="presOf" srcId="{FD253F64-EC56-4448-BE1A-62EFC8C53006}" destId="{FBDEC6CF-E3C3-4794-B062-D4122D166A07}" srcOrd="0" destOrd="0" presId="urn:microsoft.com/office/officeart/2005/8/layout/cycle3"/>
    <dgm:cxn modelId="{7422F325-C205-4CF3-B5C1-E741EF71244E}" srcId="{EA484F68-18AD-4E54-A943-1EE00B3DF803}" destId="{C3F72E5B-6F11-47DC-89E4-56EA5BE2F9ED}" srcOrd="1" destOrd="0" parTransId="{30143C15-CAF0-42E0-80B7-BA25C35EE563}" sibTransId="{DC610D58-6396-4771-A853-204D82DA093E}"/>
    <dgm:cxn modelId="{E0869879-E230-498C-BD85-DF79758902F4}" type="presOf" srcId="{F710E761-9B92-4DDB-BFBF-220EA13CE3B6}" destId="{7992E01A-1FFF-40E8-AB64-B7297B7612B8}" srcOrd="0" destOrd="0" presId="urn:microsoft.com/office/officeart/2005/8/layout/cycle3"/>
    <dgm:cxn modelId="{FACB68A8-ABA5-4164-A59A-3ADE6E90F95C}" srcId="{EA484F68-18AD-4E54-A943-1EE00B3DF803}" destId="{FD253F64-EC56-4448-BE1A-62EFC8C53006}" srcOrd="0" destOrd="0" parTransId="{478E8D21-0864-425A-8C83-447C7C8F01C1}" sibTransId="{58599E80-038A-4333-984B-B4569CF69845}"/>
    <dgm:cxn modelId="{019E89AC-34D4-47B9-9475-710A7D7B534F}" type="presOf" srcId="{58599E80-038A-4333-984B-B4569CF69845}" destId="{DF3C7927-608B-4F9D-9962-2A1FEB311526}" srcOrd="0" destOrd="0" presId="urn:microsoft.com/office/officeart/2005/8/layout/cycle3"/>
    <dgm:cxn modelId="{FDEA62D4-634D-4B18-807C-0A5ABCE254C9}" srcId="{EA484F68-18AD-4E54-A943-1EE00B3DF803}" destId="{BC49859E-FB63-4D5F-AC56-8C740B916AFA}" srcOrd="3" destOrd="0" parTransId="{E9566398-DB0D-4C2F-A612-CEC879E2E576}" sibTransId="{13A7B2D2-B04F-4993-BF25-262E5DC8C9BF}"/>
    <dgm:cxn modelId="{006656D8-C89C-435B-BEF4-C9EC0028082F}" type="presOf" srcId="{BC49859E-FB63-4D5F-AC56-8C740B916AFA}" destId="{6627D9F8-85E9-4ED2-830A-1D33D17D58C2}" srcOrd="0" destOrd="0" presId="urn:microsoft.com/office/officeart/2005/8/layout/cycle3"/>
    <dgm:cxn modelId="{8BF0F9E6-F005-434D-94E2-5B464077900A}" srcId="{EA484F68-18AD-4E54-A943-1EE00B3DF803}" destId="{F710E761-9B92-4DDB-BFBF-220EA13CE3B6}" srcOrd="2" destOrd="0" parTransId="{AF1A23EF-2220-4025-9786-9C3AD8C526B7}" sibTransId="{E7042014-F19C-4638-BBE9-8D2EC539F3A3}"/>
    <dgm:cxn modelId="{B727BFA0-619D-4CA9-9BB6-4A71C041D582}" type="presParOf" srcId="{E13A6FEA-A2C5-4160-ABF6-B9D068EA43F5}" destId="{F899897A-3033-4A51-862A-F144963039C3}" srcOrd="0" destOrd="0" presId="urn:microsoft.com/office/officeart/2005/8/layout/cycle3"/>
    <dgm:cxn modelId="{E9F4373E-6071-48B5-8341-C4CE2E465862}" type="presParOf" srcId="{F899897A-3033-4A51-862A-F144963039C3}" destId="{FBDEC6CF-E3C3-4794-B062-D4122D166A07}" srcOrd="0" destOrd="0" presId="urn:microsoft.com/office/officeart/2005/8/layout/cycle3"/>
    <dgm:cxn modelId="{F32BAA89-BABA-48CB-A429-47586054F74C}" type="presParOf" srcId="{F899897A-3033-4A51-862A-F144963039C3}" destId="{DF3C7927-608B-4F9D-9962-2A1FEB311526}" srcOrd="1" destOrd="0" presId="urn:microsoft.com/office/officeart/2005/8/layout/cycle3"/>
    <dgm:cxn modelId="{55D14FC3-6DEC-4347-88B3-D1BCD82C5C24}" type="presParOf" srcId="{F899897A-3033-4A51-862A-F144963039C3}" destId="{6BD8B136-57C9-4DC8-9473-F945FFC327CA}" srcOrd="2" destOrd="0" presId="urn:microsoft.com/office/officeart/2005/8/layout/cycle3"/>
    <dgm:cxn modelId="{DB064AE3-E937-4ED3-AEC2-85A123220D78}" type="presParOf" srcId="{F899897A-3033-4A51-862A-F144963039C3}" destId="{7992E01A-1FFF-40E8-AB64-B7297B7612B8}" srcOrd="3" destOrd="0" presId="urn:microsoft.com/office/officeart/2005/8/layout/cycle3"/>
    <dgm:cxn modelId="{9E8C7D85-91C5-4FA2-A9F3-BE2662DF5CFD}" type="presParOf" srcId="{F899897A-3033-4A51-862A-F144963039C3}" destId="{6627D9F8-85E9-4ED2-830A-1D33D17D58C2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484F68-18AD-4E54-A943-1EE00B3DF803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D253F64-EC56-4448-BE1A-62EFC8C53006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Requisitos</a:t>
          </a:r>
          <a:endParaRPr lang="pt-BR" b="1"/>
        </a:p>
      </dgm:t>
    </dgm:pt>
    <dgm:pt modelId="{478E8D21-0864-425A-8C83-447C7C8F01C1}" type="parTrans" cxnId="{FACB68A8-ABA5-4164-A59A-3ADE6E90F95C}">
      <dgm:prSet/>
      <dgm:spPr/>
      <dgm:t>
        <a:bodyPr/>
        <a:lstStyle/>
        <a:p>
          <a:endParaRPr lang="pt-BR"/>
        </a:p>
      </dgm:t>
    </dgm:pt>
    <dgm:pt modelId="{58599E80-038A-4333-984B-B4569CF69845}" type="sibTrans" cxnId="{FACB68A8-ABA5-4164-A59A-3ADE6E90F95C}">
      <dgm:prSet/>
      <dgm:spPr/>
      <dgm:t>
        <a:bodyPr/>
        <a:lstStyle/>
        <a:p>
          <a:endParaRPr lang="pt-BR"/>
        </a:p>
      </dgm:t>
    </dgm:pt>
    <dgm:pt modelId="{C3F72E5B-6F11-47DC-89E4-56EA5BE2F9ED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Desenvolver</a:t>
          </a:r>
          <a:endParaRPr lang="pt-BR" b="1"/>
        </a:p>
      </dgm:t>
    </dgm:pt>
    <dgm:pt modelId="{30143C15-CAF0-42E0-80B7-BA25C35EE563}" type="parTrans" cxnId="{7422F325-C205-4CF3-B5C1-E741EF71244E}">
      <dgm:prSet/>
      <dgm:spPr/>
      <dgm:t>
        <a:bodyPr/>
        <a:lstStyle/>
        <a:p>
          <a:endParaRPr lang="pt-BR"/>
        </a:p>
      </dgm:t>
    </dgm:pt>
    <dgm:pt modelId="{DC610D58-6396-4771-A853-204D82DA093E}" type="sibTrans" cxnId="{7422F325-C205-4CF3-B5C1-E741EF71244E}">
      <dgm:prSet/>
      <dgm:spPr/>
      <dgm:t>
        <a:bodyPr/>
        <a:lstStyle/>
        <a:p>
          <a:endParaRPr lang="pt-BR"/>
        </a:p>
      </dgm:t>
    </dgm:pt>
    <dgm:pt modelId="{F710E761-9B92-4DDB-BFBF-220EA13CE3B6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Testar</a:t>
          </a:r>
          <a:endParaRPr lang="pt-BR" b="1"/>
        </a:p>
      </dgm:t>
    </dgm:pt>
    <dgm:pt modelId="{AF1A23EF-2220-4025-9786-9C3AD8C526B7}" type="parTrans" cxnId="{8BF0F9E6-F005-434D-94E2-5B464077900A}">
      <dgm:prSet/>
      <dgm:spPr/>
      <dgm:t>
        <a:bodyPr/>
        <a:lstStyle/>
        <a:p>
          <a:endParaRPr lang="pt-BR"/>
        </a:p>
      </dgm:t>
    </dgm:pt>
    <dgm:pt modelId="{E7042014-F19C-4638-BBE9-8D2EC539F3A3}" type="sibTrans" cxnId="{8BF0F9E6-F005-434D-94E2-5B464077900A}">
      <dgm:prSet/>
      <dgm:spPr/>
      <dgm:t>
        <a:bodyPr/>
        <a:lstStyle/>
        <a:p>
          <a:endParaRPr lang="pt-BR"/>
        </a:p>
      </dgm:t>
    </dgm:pt>
    <dgm:pt modelId="{BC49859E-FB63-4D5F-AC56-8C740B916AFA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Aprimorar</a:t>
          </a:r>
          <a:endParaRPr lang="pt-BR" b="1"/>
        </a:p>
      </dgm:t>
    </dgm:pt>
    <dgm:pt modelId="{E9566398-DB0D-4C2F-A612-CEC879E2E576}" type="parTrans" cxnId="{FDEA62D4-634D-4B18-807C-0A5ABCE254C9}">
      <dgm:prSet/>
      <dgm:spPr/>
      <dgm:t>
        <a:bodyPr/>
        <a:lstStyle/>
        <a:p>
          <a:endParaRPr lang="pt-BR"/>
        </a:p>
      </dgm:t>
    </dgm:pt>
    <dgm:pt modelId="{13A7B2D2-B04F-4993-BF25-262E5DC8C9BF}" type="sibTrans" cxnId="{FDEA62D4-634D-4B18-807C-0A5ABCE254C9}">
      <dgm:prSet/>
      <dgm:spPr/>
      <dgm:t>
        <a:bodyPr/>
        <a:lstStyle/>
        <a:p>
          <a:endParaRPr lang="pt-BR"/>
        </a:p>
      </dgm:t>
    </dgm:pt>
    <dgm:pt modelId="{E13A6FEA-A2C5-4160-ABF6-B9D068EA43F5}" type="pres">
      <dgm:prSet presAssocID="{EA484F68-18AD-4E54-A943-1EE00B3DF803}" presName="Name0" presStyleCnt="0">
        <dgm:presLayoutVars>
          <dgm:dir/>
          <dgm:resizeHandles val="exact"/>
        </dgm:presLayoutVars>
      </dgm:prSet>
      <dgm:spPr/>
    </dgm:pt>
    <dgm:pt modelId="{F899897A-3033-4A51-862A-F144963039C3}" type="pres">
      <dgm:prSet presAssocID="{EA484F68-18AD-4E54-A943-1EE00B3DF803}" presName="cycle" presStyleCnt="0"/>
      <dgm:spPr/>
    </dgm:pt>
    <dgm:pt modelId="{FBDEC6CF-E3C3-4794-B062-D4122D166A07}" type="pres">
      <dgm:prSet presAssocID="{FD253F64-EC56-4448-BE1A-62EFC8C53006}" presName="nodeFirstNode" presStyleLbl="node1" presStyleIdx="0" presStyleCnt="4">
        <dgm:presLayoutVars>
          <dgm:bulletEnabled val="1"/>
        </dgm:presLayoutVars>
      </dgm:prSet>
      <dgm:spPr/>
    </dgm:pt>
    <dgm:pt modelId="{DF3C7927-608B-4F9D-9962-2A1FEB311526}" type="pres">
      <dgm:prSet presAssocID="{58599E80-038A-4333-984B-B4569CF69845}" presName="sibTransFirstNode" presStyleLbl="bgShp" presStyleIdx="0" presStyleCnt="1"/>
      <dgm:spPr/>
    </dgm:pt>
    <dgm:pt modelId="{6BD8B136-57C9-4DC8-9473-F945FFC327CA}" type="pres">
      <dgm:prSet presAssocID="{C3F72E5B-6F11-47DC-89E4-56EA5BE2F9ED}" presName="nodeFollowingNodes" presStyleLbl="node1" presStyleIdx="1" presStyleCnt="4">
        <dgm:presLayoutVars>
          <dgm:bulletEnabled val="1"/>
        </dgm:presLayoutVars>
      </dgm:prSet>
      <dgm:spPr/>
    </dgm:pt>
    <dgm:pt modelId="{7992E01A-1FFF-40E8-AB64-B7297B7612B8}" type="pres">
      <dgm:prSet presAssocID="{F710E761-9B92-4DDB-BFBF-220EA13CE3B6}" presName="nodeFollowingNodes" presStyleLbl="node1" presStyleIdx="2" presStyleCnt="4">
        <dgm:presLayoutVars>
          <dgm:bulletEnabled val="1"/>
        </dgm:presLayoutVars>
      </dgm:prSet>
      <dgm:spPr/>
    </dgm:pt>
    <dgm:pt modelId="{6627D9F8-85E9-4ED2-830A-1D33D17D58C2}" type="pres">
      <dgm:prSet presAssocID="{BC49859E-FB63-4D5F-AC56-8C740B916AFA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AD406A04-3F51-4F5C-8D78-D672A79CE7AF}" type="presOf" srcId="{C3F72E5B-6F11-47DC-89E4-56EA5BE2F9ED}" destId="{6BD8B136-57C9-4DC8-9473-F945FFC327CA}" srcOrd="0" destOrd="0" presId="urn:microsoft.com/office/officeart/2005/8/layout/cycle3"/>
    <dgm:cxn modelId="{84D65D07-0591-42C4-8F4A-7AE493F9EFF4}" type="presOf" srcId="{EA484F68-18AD-4E54-A943-1EE00B3DF803}" destId="{E13A6FEA-A2C5-4160-ABF6-B9D068EA43F5}" srcOrd="0" destOrd="0" presId="urn:microsoft.com/office/officeart/2005/8/layout/cycle3"/>
    <dgm:cxn modelId="{00FDEB1C-87C3-483F-80BB-E840F2A40B05}" type="presOf" srcId="{FD253F64-EC56-4448-BE1A-62EFC8C53006}" destId="{FBDEC6CF-E3C3-4794-B062-D4122D166A07}" srcOrd="0" destOrd="0" presId="urn:microsoft.com/office/officeart/2005/8/layout/cycle3"/>
    <dgm:cxn modelId="{7422F325-C205-4CF3-B5C1-E741EF71244E}" srcId="{EA484F68-18AD-4E54-A943-1EE00B3DF803}" destId="{C3F72E5B-6F11-47DC-89E4-56EA5BE2F9ED}" srcOrd="1" destOrd="0" parTransId="{30143C15-CAF0-42E0-80B7-BA25C35EE563}" sibTransId="{DC610D58-6396-4771-A853-204D82DA093E}"/>
    <dgm:cxn modelId="{E0869879-E230-498C-BD85-DF79758902F4}" type="presOf" srcId="{F710E761-9B92-4DDB-BFBF-220EA13CE3B6}" destId="{7992E01A-1FFF-40E8-AB64-B7297B7612B8}" srcOrd="0" destOrd="0" presId="urn:microsoft.com/office/officeart/2005/8/layout/cycle3"/>
    <dgm:cxn modelId="{FACB68A8-ABA5-4164-A59A-3ADE6E90F95C}" srcId="{EA484F68-18AD-4E54-A943-1EE00B3DF803}" destId="{FD253F64-EC56-4448-BE1A-62EFC8C53006}" srcOrd="0" destOrd="0" parTransId="{478E8D21-0864-425A-8C83-447C7C8F01C1}" sibTransId="{58599E80-038A-4333-984B-B4569CF69845}"/>
    <dgm:cxn modelId="{019E89AC-34D4-47B9-9475-710A7D7B534F}" type="presOf" srcId="{58599E80-038A-4333-984B-B4569CF69845}" destId="{DF3C7927-608B-4F9D-9962-2A1FEB311526}" srcOrd="0" destOrd="0" presId="urn:microsoft.com/office/officeart/2005/8/layout/cycle3"/>
    <dgm:cxn modelId="{FDEA62D4-634D-4B18-807C-0A5ABCE254C9}" srcId="{EA484F68-18AD-4E54-A943-1EE00B3DF803}" destId="{BC49859E-FB63-4D5F-AC56-8C740B916AFA}" srcOrd="3" destOrd="0" parTransId="{E9566398-DB0D-4C2F-A612-CEC879E2E576}" sibTransId="{13A7B2D2-B04F-4993-BF25-262E5DC8C9BF}"/>
    <dgm:cxn modelId="{006656D8-C89C-435B-BEF4-C9EC0028082F}" type="presOf" srcId="{BC49859E-FB63-4D5F-AC56-8C740B916AFA}" destId="{6627D9F8-85E9-4ED2-830A-1D33D17D58C2}" srcOrd="0" destOrd="0" presId="urn:microsoft.com/office/officeart/2005/8/layout/cycle3"/>
    <dgm:cxn modelId="{8BF0F9E6-F005-434D-94E2-5B464077900A}" srcId="{EA484F68-18AD-4E54-A943-1EE00B3DF803}" destId="{F710E761-9B92-4DDB-BFBF-220EA13CE3B6}" srcOrd="2" destOrd="0" parTransId="{AF1A23EF-2220-4025-9786-9C3AD8C526B7}" sibTransId="{E7042014-F19C-4638-BBE9-8D2EC539F3A3}"/>
    <dgm:cxn modelId="{B727BFA0-619D-4CA9-9BB6-4A71C041D582}" type="presParOf" srcId="{E13A6FEA-A2C5-4160-ABF6-B9D068EA43F5}" destId="{F899897A-3033-4A51-862A-F144963039C3}" srcOrd="0" destOrd="0" presId="urn:microsoft.com/office/officeart/2005/8/layout/cycle3"/>
    <dgm:cxn modelId="{E9F4373E-6071-48B5-8341-C4CE2E465862}" type="presParOf" srcId="{F899897A-3033-4A51-862A-F144963039C3}" destId="{FBDEC6CF-E3C3-4794-B062-D4122D166A07}" srcOrd="0" destOrd="0" presId="urn:microsoft.com/office/officeart/2005/8/layout/cycle3"/>
    <dgm:cxn modelId="{F32BAA89-BABA-48CB-A429-47586054F74C}" type="presParOf" srcId="{F899897A-3033-4A51-862A-F144963039C3}" destId="{DF3C7927-608B-4F9D-9962-2A1FEB311526}" srcOrd="1" destOrd="0" presId="urn:microsoft.com/office/officeart/2005/8/layout/cycle3"/>
    <dgm:cxn modelId="{55D14FC3-6DEC-4347-88B3-D1BCD82C5C24}" type="presParOf" srcId="{F899897A-3033-4A51-862A-F144963039C3}" destId="{6BD8B136-57C9-4DC8-9473-F945FFC327CA}" srcOrd="2" destOrd="0" presId="urn:microsoft.com/office/officeart/2005/8/layout/cycle3"/>
    <dgm:cxn modelId="{DB064AE3-E937-4ED3-AEC2-85A123220D78}" type="presParOf" srcId="{F899897A-3033-4A51-862A-F144963039C3}" destId="{7992E01A-1FFF-40E8-AB64-B7297B7612B8}" srcOrd="3" destOrd="0" presId="urn:microsoft.com/office/officeart/2005/8/layout/cycle3"/>
    <dgm:cxn modelId="{9E8C7D85-91C5-4FA2-A9F3-BE2662DF5CFD}" type="presParOf" srcId="{F899897A-3033-4A51-862A-F144963039C3}" destId="{6627D9F8-85E9-4ED2-830A-1D33D17D58C2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4B7D0-5540-400A-A05F-2B217081068A}">
      <dsp:nvSpPr>
        <dsp:cNvPr id="0" name=""/>
        <dsp:cNvSpPr/>
      </dsp:nvSpPr>
      <dsp:spPr>
        <a:xfrm>
          <a:off x="0" y="1543049"/>
          <a:ext cx="737658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54BF5-4CE3-4B63-9CA0-3C090C755647}">
      <dsp:nvSpPr>
        <dsp:cNvPr id="0" name=""/>
        <dsp:cNvSpPr/>
      </dsp:nvSpPr>
      <dsp:spPr>
        <a:xfrm rot="8100000">
          <a:off x="48545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3C2544-814C-4EA1-AD62-4650847AF57E}">
      <dsp:nvSpPr>
        <dsp:cNvPr id="0" name=""/>
        <dsp:cNvSpPr/>
      </dsp:nvSpPr>
      <dsp:spPr>
        <a:xfrm>
          <a:off x="73757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88C42-2AB4-4A2E-A602-8761B2C8C92B}">
      <dsp:nvSpPr>
        <dsp:cNvPr id="0" name=""/>
        <dsp:cNvSpPr/>
      </dsp:nvSpPr>
      <dsp:spPr>
        <a:xfrm>
          <a:off x="322496" y="629564"/>
          <a:ext cx="245376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F8FA2-F683-4142-B425-A00D26E8E43B}">
      <dsp:nvSpPr>
        <dsp:cNvPr id="0" name=""/>
        <dsp:cNvSpPr/>
      </dsp:nvSpPr>
      <dsp:spPr>
        <a:xfrm>
          <a:off x="322496" y="308609"/>
          <a:ext cx="245376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kern="1200">
              <a:latin typeface="Arial"/>
            </a:rPr>
            <a:t> Atores</a:t>
          </a:r>
          <a:r>
            <a:rPr lang="pt-BR" sz="1300" b="1" kern="1200">
              <a:latin typeface="Arial"/>
            </a:rPr>
            <a:t> no cenário de </a:t>
          </a:r>
          <a:r>
            <a:rPr lang="pt-BR" sz="1300" b="1" kern="1200" err="1">
              <a:latin typeface="Arial"/>
            </a:rPr>
            <a:t>BDs</a:t>
          </a:r>
          <a:endParaRPr lang="pt-BR" sz="1300" b="1" kern="1200"/>
        </a:p>
      </dsp:txBody>
      <dsp:txXfrm>
        <a:off x="322496" y="308609"/>
        <a:ext cx="2453766" cy="320954"/>
      </dsp:txXfrm>
    </dsp:sp>
    <dsp:sp modelId="{A4FDD2E4-96D7-4AC1-B879-A6492E4D35E3}">
      <dsp:nvSpPr>
        <dsp:cNvPr id="0" name=""/>
        <dsp:cNvSpPr/>
      </dsp:nvSpPr>
      <dsp:spPr>
        <a:xfrm>
          <a:off x="162019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31ACD-2761-4884-8C9D-FD1E1E4BDA74}">
      <dsp:nvSpPr>
        <dsp:cNvPr id="0" name=""/>
        <dsp:cNvSpPr/>
      </dsp:nvSpPr>
      <dsp:spPr>
        <a:xfrm>
          <a:off x="133133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10EBA77-ABD5-45E3-A555-F161B04D9EFF}">
      <dsp:nvSpPr>
        <dsp:cNvPr id="0" name=""/>
        <dsp:cNvSpPr/>
      </dsp:nvSpPr>
      <dsp:spPr>
        <a:xfrm rot="18900000">
          <a:off x="1520929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84C60F-A6BD-4916-A93C-25D330E865FF}">
      <dsp:nvSpPr>
        <dsp:cNvPr id="0" name=""/>
        <dsp:cNvSpPr/>
      </dsp:nvSpPr>
      <dsp:spPr>
        <a:xfrm>
          <a:off x="1546141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AD617-4984-4431-9B91-CF25FBA290DC}">
      <dsp:nvSpPr>
        <dsp:cNvPr id="0" name=""/>
        <dsp:cNvSpPr/>
      </dsp:nvSpPr>
      <dsp:spPr>
        <a:xfrm>
          <a:off x="1794881" y="1543049"/>
          <a:ext cx="245376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C3C42-769F-45F5-97FD-414F13761DDF}">
      <dsp:nvSpPr>
        <dsp:cNvPr id="0" name=""/>
        <dsp:cNvSpPr/>
      </dsp:nvSpPr>
      <dsp:spPr>
        <a:xfrm>
          <a:off x="1794881" y="2456535"/>
          <a:ext cx="245376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1" kern="1200">
              <a:latin typeface="Arial"/>
            </a:rPr>
            <a:t> </a:t>
          </a:r>
          <a:r>
            <a:rPr lang="pt-BR" sz="1300" b="1" kern="1200" err="1">
              <a:latin typeface="Arial"/>
            </a:rPr>
            <a:t>Workers</a:t>
          </a:r>
          <a:r>
            <a:rPr lang="pt-BR" sz="1300" b="1" kern="1200">
              <a:latin typeface="Arial"/>
            </a:rPr>
            <a:t> – background</a:t>
          </a:r>
        </a:p>
      </dsp:txBody>
      <dsp:txXfrm>
        <a:off x="1794881" y="2456535"/>
        <a:ext cx="2453766" cy="320954"/>
      </dsp:txXfrm>
    </dsp:sp>
    <dsp:sp modelId="{EF6E046E-2113-41F8-888F-9A39CB241424}">
      <dsp:nvSpPr>
        <dsp:cNvPr id="0" name=""/>
        <dsp:cNvSpPr/>
      </dsp:nvSpPr>
      <dsp:spPr>
        <a:xfrm>
          <a:off x="1634403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A97F0-7B08-4B63-9033-6DEDCFE2F528}">
      <dsp:nvSpPr>
        <dsp:cNvPr id="0" name=""/>
        <dsp:cNvSpPr/>
      </dsp:nvSpPr>
      <dsp:spPr>
        <a:xfrm>
          <a:off x="1605517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775324-CF5E-476C-8A1C-55CD939B77B5}">
      <dsp:nvSpPr>
        <dsp:cNvPr id="0" name=""/>
        <dsp:cNvSpPr/>
      </dsp:nvSpPr>
      <dsp:spPr>
        <a:xfrm rot="8100000">
          <a:off x="2993313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D0796F-4303-47BD-AB9E-11A9ED6B02CB}">
      <dsp:nvSpPr>
        <dsp:cNvPr id="0" name=""/>
        <dsp:cNvSpPr/>
      </dsp:nvSpPr>
      <dsp:spPr>
        <a:xfrm>
          <a:off x="3018525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D1791-0DF6-4745-B706-9911983EF934}">
      <dsp:nvSpPr>
        <dsp:cNvPr id="0" name=""/>
        <dsp:cNvSpPr/>
      </dsp:nvSpPr>
      <dsp:spPr>
        <a:xfrm>
          <a:off x="3267265" y="629564"/>
          <a:ext cx="245376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62FF-8428-4B40-B39B-FACA09782E67}">
      <dsp:nvSpPr>
        <dsp:cNvPr id="0" name=""/>
        <dsp:cNvSpPr/>
      </dsp:nvSpPr>
      <dsp:spPr>
        <a:xfrm>
          <a:off x="3267265" y="308609"/>
          <a:ext cx="245376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1" kern="1200">
              <a:latin typeface="Arial"/>
            </a:rPr>
            <a:t> Vantagens da abordagem de </a:t>
          </a:r>
          <a:r>
            <a:rPr lang="pt-BR" sz="1300" b="1" kern="1200" err="1">
              <a:latin typeface="Arial"/>
            </a:rPr>
            <a:t>SGBDs</a:t>
          </a:r>
          <a:endParaRPr lang="pt-BR" sz="1300" b="1" kern="1200">
            <a:latin typeface="Arial"/>
          </a:endParaRPr>
        </a:p>
      </dsp:txBody>
      <dsp:txXfrm>
        <a:off x="3267265" y="308609"/>
        <a:ext cx="2453766" cy="320954"/>
      </dsp:txXfrm>
    </dsp:sp>
    <dsp:sp modelId="{14996CFD-28F2-4185-A440-D5A135677E79}">
      <dsp:nvSpPr>
        <dsp:cNvPr id="0" name=""/>
        <dsp:cNvSpPr/>
      </dsp:nvSpPr>
      <dsp:spPr>
        <a:xfrm>
          <a:off x="3106788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010418-D12B-4013-9437-D5C739F5C261}">
      <dsp:nvSpPr>
        <dsp:cNvPr id="0" name=""/>
        <dsp:cNvSpPr/>
      </dsp:nvSpPr>
      <dsp:spPr>
        <a:xfrm>
          <a:off x="3077902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2A85D3-FDB9-44F9-9453-333737CBC7DF}">
      <dsp:nvSpPr>
        <dsp:cNvPr id="0" name=""/>
        <dsp:cNvSpPr/>
      </dsp:nvSpPr>
      <dsp:spPr>
        <a:xfrm rot="18900000">
          <a:off x="4465697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69B92A-22A4-4F6B-BA8B-7F7CCF50004C}">
      <dsp:nvSpPr>
        <dsp:cNvPr id="0" name=""/>
        <dsp:cNvSpPr/>
      </dsp:nvSpPr>
      <dsp:spPr>
        <a:xfrm>
          <a:off x="4490910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860D6-7000-457D-9C73-800599220972}">
      <dsp:nvSpPr>
        <dsp:cNvPr id="0" name=""/>
        <dsp:cNvSpPr/>
      </dsp:nvSpPr>
      <dsp:spPr>
        <a:xfrm>
          <a:off x="4739649" y="1543049"/>
          <a:ext cx="245376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20AF-525B-4E85-ACF8-3514D312C015}">
      <dsp:nvSpPr>
        <dsp:cNvPr id="0" name=""/>
        <dsp:cNvSpPr/>
      </dsp:nvSpPr>
      <dsp:spPr>
        <a:xfrm>
          <a:off x="4739649" y="2456535"/>
          <a:ext cx="245376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1" kern="1200">
              <a:latin typeface="Arial"/>
            </a:rPr>
            <a:t>Quando não utilizar </a:t>
          </a:r>
          <a:r>
            <a:rPr lang="pt-BR" sz="1300" b="1" kern="1200" err="1">
              <a:latin typeface="Arial"/>
            </a:rPr>
            <a:t>SGBDs</a:t>
          </a:r>
          <a:endParaRPr lang="pt-BR" sz="1300" b="1" kern="1200">
            <a:latin typeface="Arial"/>
          </a:endParaRPr>
        </a:p>
      </dsp:txBody>
      <dsp:txXfrm>
        <a:off x="4739649" y="2456535"/>
        <a:ext cx="2453766" cy="320954"/>
      </dsp:txXfrm>
    </dsp:sp>
    <dsp:sp modelId="{0CFB56D4-E79A-429A-9920-BDF9AB1C5AF7}">
      <dsp:nvSpPr>
        <dsp:cNvPr id="0" name=""/>
        <dsp:cNvSpPr/>
      </dsp:nvSpPr>
      <dsp:spPr>
        <a:xfrm>
          <a:off x="4579172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ADBCC6-9D2D-411F-AA91-7D2A08E9E4E6}">
      <dsp:nvSpPr>
        <dsp:cNvPr id="0" name=""/>
        <dsp:cNvSpPr/>
      </dsp:nvSpPr>
      <dsp:spPr>
        <a:xfrm>
          <a:off x="4550286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C7927-608B-4F9D-9962-2A1FEB311526}">
      <dsp:nvSpPr>
        <dsp:cNvPr id="0" name=""/>
        <dsp:cNvSpPr/>
      </dsp:nvSpPr>
      <dsp:spPr>
        <a:xfrm>
          <a:off x="234578" y="82193"/>
          <a:ext cx="1827426" cy="1827426"/>
        </a:xfrm>
        <a:prstGeom prst="circularArrow">
          <a:avLst>
            <a:gd name="adj1" fmla="val 4668"/>
            <a:gd name="adj2" fmla="val 272909"/>
            <a:gd name="adj3" fmla="val 13532928"/>
            <a:gd name="adj4" fmla="val 1757185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EC6CF-E3C3-4794-B062-D4122D166A07}">
      <dsp:nvSpPr>
        <dsp:cNvPr id="0" name=""/>
        <dsp:cNvSpPr/>
      </dsp:nvSpPr>
      <dsp:spPr>
        <a:xfrm>
          <a:off x="656567" y="85395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Requisitos</a:t>
          </a:r>
          <a:endParaRPr lang="pt-BR" sz="1000" b="1" kern="1200"/>
        </a:p>
      </dsp:txBody>
      <dsp:txXfrm>
        <a:off x="680571" y="109399"/>
        <a:ext cx="935441" cy="443716"/>
      </dsp:txXfrm>
    </dsp:sp>
    <dsp:sp modelId="{6BD8B136-57C9-4DC8-9473-F945FFC327CA}">
      <dsp:nvSpPr>
        <dsp:cNvPr id="0" name=""/>
        <dsp:cNvSpPr/>
      </dsp:nvSpPr>
      <dsp:spPr>
        <a:xfrm>
          <a:off x="1312734" y="741563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Desenvolver</a:t>
          </a:r>
          <a:endParaRPr lang="pt-BR" sz="1000" b="1" kern="1200"/>
        </a:p>
      </dsp:txBody>
      <dsp:txXfrm>
        <a:off x="1336738" y="765567"/>
        <a:ext cx="935441" cy="443716"/>
      </dsp:txXfrm>
    </dsp:sp>
    <dsp:sp modelId="{7992E01A-1FFF-40E8-AB64-B7297B7612B8}">
      <dsp:nvSpPr>
        <dsp:cNvPr id="0" name=""/>
        <dsp:cNvSpPr/>
      </dsp:nvSpPr>
      <dsp:spPr>
        <a:xfrm>
          <a:off x="656567" y="1397730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Testar</a:t>
          </a:r>
          <a:endParaRPr lang="pt-BR" sz="1000" b="1" kern="1200"/>
        </a:p>
      </dsp:txBody>
      <dsp:txXfrm>
        <a:off x="680571" y="1421734"/>
        <a:ext cx="935441" cy="443716"/>
      </dsp:txXfrm>
    </dsp:sp>
    <dsp:sp modelId="{6627D9F8-85E9-4ED2-830A-1D33D17D58C2}">
      <dsp:nvSpPr>
        <dsp:cNvPr id="0" name=""/>
        <dsp:cNvSpPr/>
      </dsp:nvSpPr>
      <dsp:spPr>
        <a:xfrm>
          <a:off x="400" y="741563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Aprimorar</a:t>
          </a:r>
          <a:endParaRPr lang="pt-BR" sz="1000" b="1" kern="1200"/>
        </a:p>
      </dsp:txBody>
      <dsp:txXfrm>
        <a:off x="24404" y="765567"/>
        <a:ext cx="935441" cy="443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C7927-608B-4F9D-9962-2A1FEB311526}">
      <dsp:nvSpPr>
        <dsp:cNvPr id="0" name=""/>
        <dsp:cNvSpPr/>
      </dsp:nvSpPr>
      <dsp:spPr>
        <a:xfrm>
          <a:off x="234578" y="82193"/>
          <a:ext cx="1827426" cy="1827426"/>
        </a:xfrm>
        <a:prstGeom prst="circularArrow">
          <a:avLst>
            <a:gd name="adj1" fmla="val 4668"/>
            <a:gd name="adj2" fmla="val 272909"/>
            <a:gd name="adj3" fmla="val 13532928"/>
            <a:gd name="adj4" fmla="val 1757185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EC6CF-E3C3-4794-B062-D4122D166A07}">
      <dsp:nvSpPr>
        <dsp:cNvPr id="0" name=""/>
        <dsp:cNvSpPr/>
      </dsp:nvSpPr>
      <dsp:spPr>
        <a:xfrm>
          <a:off x="656567" y="85395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Requisitos</a:t>
          </a:r>
          <a:endParaRPr lang="pt-BR" sz="1000" b="1" kern="1200"/>
        </a:p>
      </dsp:txBody>
      <dsp:txXfrm>
        <a:off x="680571" y="109399"/>
        <a:ext cx="935441" cy="443716"/>
      </dsp:txXfrm>
    </dsp:sp>
    <dsp:sp modelId="{6BD8B136-57C9-4DC8-9473-F945FFC327CA}">
      <dsp:nvSpPr>
        <dsp:cNvPr id="0" name=""/>
        <dsp:cNvSpPr/>
      </dsp:nvSpPr>
      <dsp:spPr>
        <a:xfrm>
          <a:off x="1312734" y="741563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Desenvolver</a:t>
          </a:r>
          <a:endParaRPr lang="pt-BR" sz="1000" b="1" kern="1200"/>
        </a:p>
      </dsp:txBody>
      <dsp:txXfrm>
        <a:off x="1336738" y="765567"/>
        <a:ext cx="935441" cy="443716"/>
      </dsp:txXfrm>
    </dsp:sp>
    <dsp:sp modelId="{7992E01A-1FFF-40E8-AB64-B7297B7612B8}">
      <dsp:nvSpPr>
        <dsp:cNvPr id="0" name=""/>
        <dsp:cNvSpPr/>
      </dsp:nvSpPr>
      <dsp:spPr>
        <a:xfrm>
          <a:off x="656567" y="1397730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Testar</a:t>
          </a:r>
          <a:endParaRPr lang="pt-BR" sz="1000" b="1" kern="1200"/>
        </a:p>
      </dsp:txBody>
      <dsp:txXfrm>
        <a:off x="680571" y="1421734"/>
        <a:ext cx="935441" cy="443716"/>
      </dsp:txXfrm>
    </dsp:sp>
    <dsp:sp modelId="{6627D9F8-85E9-4ED2-830A-1D33D17D58C2}">
      <dsp:nvSpPr>
        <dsp:cNvPr id="0" name=""/>
        <dsp:cNvSpPr/>
      </dsp:nvSpPr>
      <dsp:spPr>
        <a:xfrm>
          <a:off x="400" y="741563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Aprimorar</a:t>
          </a:r>
          <a:endParaRPr lang="pt-BR" sz="1000" b="1" kern="1200"/>
        </a:p>
      </dsp:txBody>
      <dsp:txXfrm>
        <a:off x="24404" y="765567"/>
        <a:ext cx="935441" cy="443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771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866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0683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598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2256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4338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0915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1194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831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7336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79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638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260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119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5324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7237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1750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6565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6792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688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1971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5631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958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3657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613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1522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</a:p>
          <a:p>
            <a:pPr marL="0" indent="0"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</a:p>
          <a:p>
            <a:pPr marL="0" indent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261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222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5441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381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2595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7609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4302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9536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5715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2176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56415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3725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7481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98636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25306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1058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12951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2234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5545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843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07437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2477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80317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2734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72664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89118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80337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3887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376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06361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2986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4930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50321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31053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89956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885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3582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17186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4471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6529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31930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2352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3786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1441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8289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817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eg"/><Relationship Id="rId4" Type="http://schemas.openxmlformats.org/officeDocument/2006/relationships/image" Target="../media/image8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78.png"/><Relationship Id="rId4" Type="http://schemas.openxmlformats.org/officeDocument/2006/relationships/image" Target="../media/image81.png"/><Relationship Id="rId9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78.png"/><Relationship Id="rId4" Type="http://schemas.openxmlformats.org/officeDocument/2006/relationships/image" Target="../media/image81.png"/><Relationship Id="rId9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5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3.svg"/><Relationship Id="rId10" Type="http://schemas.openxmlformats.org/officeDocument/2006/relationships/image" Target="../media/image92.jpeg"/><Relationship Id="rId4" Type="http://schemas.openxmlformats.org/officeDocument/2006/relationships/image" Target="../media/image82.png"/><Relationship Id="rId9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6.svg"/><Relationship Id="rId12" Type="http://schemas.openxmlformats.org/officeDocument/2006/relationships/image" Target="../media/image94.sv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3.png"/><Relationship Id="rId5" Type="http://schemas.openxmlformats.org/officeDocument/2006/relationships/image" Target="../media/image83.svg"/><Relationship Id="rId15" Type="http://schemas.openxmlformats.org/officeDocument/2006/relationships/image" Target="../media/image97.png"/><Relationship Id="rId10" Type="http://schemas.openxmlformats.org/officeDocument/2006/relationships/image" Target="../media/image92.jpeg"/><Relationship Id="rId4" Type="http://schemas.openxmlformats.org/officeDocument/2006/relationships/image" Target="../media/image82.png"/><Relationship Id="rId9" Type="http://schemas.openxmlformats.org/officeDocument/2006/relationships/image" Target="../media/image91.png"/><Relationship Id="rId14" Type="http://schemas.openxmlformats.org/officeDocument/2006/relationships/image" Target="../media/image9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98.png"/><Relationship Id="rId9" Type="http://schemas.microsoft.com/office/2007/relationships/diagramDrawing" Target="../diagrams/drawing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05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98.png"/><Relationship Id="rId9" Type="http://schemas.microsoft.com/office/2007/relationships/diagramDrawing" Target="../diagrams/drawing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80686"/>
            <a:ext cx="706524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abordagem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de SGBDs –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Atores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, Workers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nos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bastidores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Quando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não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?</a:t>
            </a: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DD75AB9-D09E-73FD-D8C3-ABCAC6987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" r="-386" b="297"/>
          <a:stretch/>
        </p:blipFill>
        <p:spPr>
          <a:xfrm>
            <a:off x="5920316" y="592380"/>
            <a:ext cx="1854105" cy="16762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Usuários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Finais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470274" y="2010216"/>
            <a:ext cx="8016901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Casuais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endParaRPr lang="pt-BR" b="1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Ingênuos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Sofisticados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Standalone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300C07-8319-A49A-34E3-821ABB5CFD93}"/>
              </a:ext>
            </a:extLst>
          </p:cNvPr>
          <p:cNvSpPr/>
          <p:nvPr/>
        </p:nvSpPr>
        <p:spPr>
          <a:xfrm>
            <a:off x="400051" y="4527549"/>
            <a:ext cx="8096248" cy="423334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Propósito do SGBD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3D5A5C1-A7AA-8307-8FAA-016644492F90}"/>
              </a:ext>
            </a:extLst>
          </p:cNvPr>
          <p:cNvSpPr/>
          <p:nvPr/>
        </p:nvSpPr>
        <p:spPr>
          <a:xfrm>
            <a:off x="2844800" y="2484967"/>
            <a:ext cx="2169582" cy="455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Acessos ocasionais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D7DDD9A-77A1-F948-5DC7-FDC678362DB0}"/>
              </a:ext>
            </a:extLst>
          </p:cNvPr>
          <p:cNvSpPr/>
          <p:nvPr/>
        </p:nvSpPr>
        <p:spPr>
          <a:xfrm>
            <a:off x="3426883" y="3162300"/>
            <a:ext cx="2169582" cy="455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Diferentes informações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0DA1CEB-93A7-9374-6E76-518F348BFFCA}"/>
              </a:ext>
            </a:extLst>
          </p:cNvPr>
          <p:cNvSpPr/>
          <p:nvPr/>
        </p:nvSpPr>
        <p:spPr>
          <a:xfrm>
            <a:off x="4379383" y="3776133"/>
            <a:ext cx="2169582" cy="455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Uso de APIs</a:t>
            </a:r>
          </a:p>
        </p:txBody>
      </p:sp>
      <p:pic>
        <p:nvPicPr>
          <p:cNvPr id="8" name="Imagem 9">
            <a:extLst>
              <a:ext uri="{FF2B5EF4-FFF2-40B4-BE49-F238E27FC236}">
                <a16:creationId xmlns:a16="http://schemas.microsoft.com/office/drawing/2014/main" id="{DB861921-A4BD-FFD0-FB0D-923A5D914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380" y="2369080"/>
            <a:ext cx="2155825" cy="12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58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DD75AB9-D09E-73FD-D8C3-ABCAC6987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" r="-386" b="297"/>
          <a:stretch/>
        </p:blipFill>
        <p:spPr>
          <a:xfrm>
            <a:off x="5920316" y="592380"/>
            <a:ext cx="1854105" cy="16762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Usuários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Finais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470274" y="2010216"/>
            <a:ext cx="8016901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Casuais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Ingênuos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Sofisticados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Standalone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300C07-8319-A49A-34E3-821ABB5CFD93}"/>
              </a:ext>
            </a:extLst>
          </p:cNvPr>
          <p:cNvSpPr/>
          <p:nvPr/>
        </p:nvSpPr>
        <p:spPr>
          <a:xfrm>
            <a:off x="400051" y="4527549"/>
            <a:ext cx="8096248" cy="423334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Propósito do SGBD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3D5A5C1-A7AA-8307-8FAA-016644492F90}"/>
              </a:ext>
            </a:extLst>
          </p:cNvPr>
          <p:cNvSpPr/>
          <p:nvPr/>
        </p:nvSpPr>
        <p:spPr>
          <a:xfrm>
            <a:off x="2844800" y="2484967"/>
            <a:ext cx="2169582" cy="455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Considerável porção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D7DDD9A-77A1-F948-5DC7-FDC678362DB0}"/>
              </a:ext>
            </a:extLst>
          </p:cNvPr>
          <p:cNvSpPr/>
          <p:nvPr/>
        </p:nvSpPr>
        <p:spPr>
          <a:xfrm>
            <a:off x="3426883" y="3162300"/>
            <a:ext cx="2169582" cy="45508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Canned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Transactions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0DA1CEB-93A7-9374-6E76-518F348BFFCA}"/>
              </a:ext>
            </a:extLst>
          </p:cNvPr>
          <p:cNvSpPr/>
          <p:nvPr/>
        </p:nvSpPr>
        <p:spPr>
          <a:xfrm>
            <a:off x="4379383" y="3776133"/>
            <a:ext cx="2169582" cy="455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Erro: raro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2D6499CD-2373-203B-4265-A93E4A8F3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16" t="-1379" r="26641" b="-1379"/>
          <a:stretch/>
        </p:blipFill>
        <p:spPr>
          <a:xfrm>
            <a:off x="7136342" y="2826808"/>
            <a:ext cx="1293228" cy="15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7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DD75AB9-D09E-73FD-D8C3-ABCAC6987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" r="-386" b="297"/>
          <a:stretch/>
        </p:blipFill>
        <p:spPr>
          <a:xfrm>
            <a:off x="5920316" y="592380"/>
            <a:ext cx="1854105" cy="16762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Usuários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Finais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470274" y="2010216"/>
            <a:ext cx="8016901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Casuais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Ingênuos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Sofisticados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Standalone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300C07-8319-A49A-34E3-821ABB5CFD93}"/>
              </a:ext>
            </a:extLst>
          </p:cNvPr>
          <p:cNvSpPr/>
          <p:nvPr/>
        </p:nvSpPr>
        <p:spPr>
          <a:xfrm>
            <a:off x="400051" y="4527549"/>
            <a:ext cx="8096248" cy="423334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Propósito do SGBD</a:t>
            </a:r>
            <a:endParaRPr lang="pt-BR"/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2D6499CD-2373-203B-4265-A93E4A8F3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16" t="-1379" r="26641" b="-1379"/>
          <a:stretch/>
        </p:blipFill>
        <p:spPr>
          <a:xfrm>
            <a:off x="7136342" y="2826808"/>
            <a:ext cx="1293228" cy="1585618"/>
          </a:xfrm>
          <a:prstGeom prst="rect">
            <a:avLst/>
          </a:prstGeom>
        </p:spPr>
      </p:pic>
      <p:pic>
        <p:nvPicPr>
          <p:cNvPr id="5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38C0740-A0BE-7307-40C9-3E6B670F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067" y="2011891"/>
            <a:ext cx="4362450" cy="24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DD75AB9-D09E-73FD-D8C3-ABCAC6987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" r="-386" b="297"/>
          <a:stretch/>
        </p:blipFill>
        <p:spPr>
          <a:xfrm>
            <a:off x="5920316" y="592380"/>
            <a:ext cx="1854105" cy="16762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Usuários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Finais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470274" y="2010216"/>
            <a:ext cx="8016901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Casuais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Ingênuos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Sofisticados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Standalone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300C07-8319-A49A-34E3-821ABB5CFD93}"/>
              </a:ext>
            </a:extLst>
          </p:cNvPr>
          <p:cNvSpPr/>
          <p:nvPr/>
        </p:nvSpPr>
        <p:spPr>
          <a:xfrm>
            <a:off x="400051" y="4527549"/>
            <a:ext cx="8096248" cy="423334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Propósito do SGBD</a:t>
            </a:r>
            <a:endParaRPr lang="pt-BR"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16C46B54-124E-D305-CC94-3A5F3AC6B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71" r="-238" b="-426"/>
          <a:stretch/>
        </p:blipFill>
        <p:spPr>
          <a:xfrm>
            <a:off x="2597151" y="1175809"/>
            <a:ext cx="3959578" cy="3374004"/>
          </a:xfrm>
          <a:prstGeom prst="rect">
            <a:avLst/>
          </a:prstGeom>
        </p:spPr>
      </p:pic>
      <p:pic>
        <p:nvPicPr>
          <p:cNvPr id="10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A28C653-F97A-48DF-B105-021512D307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" r="64444" b="-662"/>
          <a:stretch/>
        </p:blipFill>
        <p:spPr>
          <a:xfrm>
            <a:off x="6227234" y="879475"/>
            <a:ext cx="2360820" cy="38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9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DD75AB9-D09E-73FD-D8C3-ABCAC6987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" r="-386" b="297"/>
          <a:stretch/>
        </p:blipFill>
        <p:spPr>
          <a:xfrm>
            <a:off x="5920316" y="592380"/>
            <a:ext cx="1854105" cy="16762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Usuários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Finais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470274" y="2010216"/>
            <a:ext cx="8016901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Casuais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Ingênuos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Sofisticados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Standalone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300C07-8319-A49A-34E3-821ABB5CFD93}"/>
              </a:ext>
            </a:extLst>
          </p:cNvPr>
          <p:cNvSpPr/>
          <p:nvPr/>
        </p:nvSpPr>
        <p:spPr>
          <a:xfrm>
            <a:off x="400051" y="4527549"/>
            <a:ext cx="8096248" cy="423334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Propósito do SGBD</a:t>
            </a:r>
            <a:endParaRPr lang="pt-BR"/>
          </a:p>
        </p:txBody>
      </p:sp>
      <p:pic>
        <p:nvPicPr>
          <p:cNvPr id="5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A7514B4E-872F-057E-5951-FCE15B069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566" y="2114541"/>
            <a:ext cx="2404534" cy="2173837"/>
          </a:xfrm>
          <a:prstGeom prst="rect">
            <a:avLst/>
          </a:prstGeom>
        </p:spPr>
      </p:pic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40E9D3AC-D2F1-5D80-8DB8-0384317F27D0}"/>
              </a:ext>
            </a:extLst>
          </p:cNvPr>
          <p:cNvSpPr/>
          <p:nvPr/>
        </p:nvSpPr>
        <p:spPr>
          <a:xfrm>
            <a:off x="1849967" y="3281425"/>
            <a:ext cx="1534582" cy="613833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BD pessoal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59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Usuários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Finais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300C07-8319-A49A-34E3-821ABB5CFD93}"/>
              </a:ext>
            </a:extLst>
          </p:cNvPr>
          <p:cNvSpPr/>
          <p:nvPr/>
        </p:nvSpPr>
        <p:spPr>
          <a:xfrm>
            <a:off x="400051" y="4527549"/>
            <a:ext cx="8096248" cy="423334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Diversas facilidades são implementadas para os </a:t>
            </a:r>
            <a:r>
              <a:rPr lang="pt-BR" err="1">
                <a:cs typeface="Arial"/>
              </a:rPr>
              <a:t>users</a:t>
            </a:r>
            <a:r>
              <a:rPr lang="pt-BR">
                <a:cs typeface="Arial"/>
              </a:rPr>
              <a:t> do SGBD</a:t>
            </a:r>
          </a:p>
        </p:txBody>
      </p:sp>
      <p:pic>
        <p:nvPicPr>
          <p:cNvPr id="5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A7514B4E-872F-057E-5951-FCE15B069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749541"/>
            <a:ext cx="1589618" cy="1443587"/>
          </a:xfrm>
          <a:prstGeom prst="rect">
            <a:avLst/>
          </a:prstGeom>
        </p:spPr>
      </p:pic>
      <p:pic>
        <p:nvPicPr>
          <p:cNvPr id="4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E79D2FB-016A-791D-D22C-F5A290954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" r="-356" b="2524"/>
          <a:stretch/>
        </p:blipFill>
        <p:spPr>
          <a:xfrm>
            <a:off x="512234" y="1249892"/>
            <a:ext cx="5939342" cy="3274907"/>
          </a:xfrm>
          <a:prstGeom prst="rect">
            <a:avLst/>
          </a:prstGeom>
        </p:spPr>
      </p:pic>
      <p:pic>
        <p:nvPicPr>
          <p:cNvPr id="7" name="Imagem 4" descr="Ícone&#10;&#10;Descrição gerada automaticamente">
            <a:extLst>
              <a:ext uri="{FF2B5EF4-FFF2-40B4-BE49-F238E27FC236}">
                <a16:creationId xmlns:a16="http://schemas.microsoft.com/office/drawing/2014/main" id="{832C9482-0F80-CAE1-B7BA-C58C7F0172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16" t="-1379" r="26641" b="-1379"/>
          <a:stretch/>
        </p:blipFill>
        <p:spPr>
          <a:xfrm>
            <a:off x="6501342" y="413808"/>
            <a:ext cx="1293228" cy="15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7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7373E106-1C94-D0DC-8003-11D48B6C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826AB693-7AA9-AC0F-644E-0D91C0AEE135}"/>
              </a:ext>
            </a:extLst>
          </p:cNvPr>
          <p:cNvSpPr/>
          <p:nvPr/>
        </p:nvSpPr>
        <p:spPr>
          <a:xfrm>
            <a:off x="622300" y="1461092"/>
            <a:ext cx="3333749" cy="87841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Quem programa as </a:t>
            </a:r>
            <a:r>
              <a:rPr lang="pt-BR" err="1">
                <a:cs typeface="Arial"/>
              </a:rPr>
              <a:t>canned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transactions</a:t>
            </a:r>
            <a:r>
              <a:rPr lang="pt-BR">
                <a:cs typeface="Arial"/>
              </a:rPr>
              <a:t>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117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7373E106-1C94-D0DC-8003-11D48B6C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321A809-E3D3-70CE-87F0-79DF1104C5E6}"/>
              </a:ext>
            </a:extLst>
          </p:cNvPr>
          <p:cNvSpPr/>
          <p:nvPr/>
        </p:nvSpPr>
        <p:spPr>
          <a:xfrm>
            <a:off x="2061634" y="4400549"/>
            <a:ext cx="6445248" cy="550334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Calibri"/>
              </a:rPr>
              <a:t>Engenheiros de Software</a:t>
            </a:r>
          </a:p>
        </p:txBody>
      </p:sp>
      <p:pic>
        <p:nvPicPr>
          <p:cNvPr id="8" name="Imagem 8" descr="Desenho de um cachorro&#10;&#10;Descrição gerada automaticamente">
            <a:extLst>
              <a:ext uri="{FF2B5EF4-FFF2-40B4-BE49-F238E27FC236}">
                <a16:creationId xmlns:a16="http://schemas.microsoft.com/office/drawing/2014/main" id="{B6267B41-ADAC-EE58-335D-842434D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1800224"/>
            <a:ext cx="2743200" cy="1543050"/>
          </a:xfrm>
          <a:prstGeom prst="rect">
            <a:avLst/>
          </a:prstGeom>
        </p:spPr>
      </p:pic>
      <p:sp>
        <p:nvSpPr>
          <p:cNvPr id="10" name="Seta: Curva para Baixo 9">
            <a:extLst>
              <a:ext uri="{FF2B5EF4-FFF2-40B4-BE49-F238E27FC236}">
                <a16:creationId xmlns:a16="http://schemas.microsoft.com/office/drawing/2014/main" id="{78D5A8BC-B240-87E6-2C0D-14F959021F61}"/>
              </a:ext>
            </a:extLst>
          </p:cNvPr>
          <p:cNvSpPr/>
          <p:nvPr/>
        </p:nvSpPr>
        <p:spPr>
          <a:xfrm rot="20220000">
            <a:off x="2799686" y="1794393"/>
            <a:ext cx="2010831" cy="75141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Arial"/>
              </a:rPr>
              <a:t>Desenvolve</a:t>
            </a:r>
            <a:endParaRPr lang="pt-BR" err="1">
              <a:solidFill>
                <a:schemeClr val="tx1"/>
              </a:solidFill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6749710C-4779-079C-9066-1D0C070C5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719" y="326069"/>
            <a:ext cx="1783512" cy="920187"/>
          </a:xfrm>
          <a:prstGeom prst="rect">
            <a:avLst/>
          </a:prstGeom>
        </p:spPr>
      </p:pic>
      <p:pic>
        <p:nvPicPr>
          <p:cNvPr id="15" name="Imagem 14" descr="Uma imagem contendo Ícone&#10;&#10;Descrição gerada automaticamente">
            <a:extLst>
              <a:ext uri="{FF2B5EF4-FFF2-40B4-BE49-F238E27FC236}">
                <a16:creationId xmlns:a16="http://schemas.microsoft.com/office/drawing/2014/main" id="{4A85F522-81BA-932F-5FC2-A86E1DD59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628" y="121552"/>
            <a:ext cx="1266525" cy="1222386"/>
          </a:xfrm>
          <a:prstGeom prst="rect">
            <a:avLst/>
          </a:prstGeom>
        </p:spPr>
      </p:pic>
      <p:pic>
        <p:nvPicPr>
          <p:cNvPr id="18" name="Imagem 18" descr="Ícone&#10;&#10;Descrição gerada automaticamente">
            <a:extLst>
              <a:ext uri="{FF2B5EF4-FFF2-40B4-BE49-F238E27FC236}">
                <a16:creationId xmlns:a16="http://schemas.microsoft.com/office/drawing/2014/main" id="{DE45BEE6-FE69-7D05-7108-93ED3BA1E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7787" y="2768071"/>
            <a:ext cx="14954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79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7373E106-1C94-D0DC-8003-11D48B6C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321A809-E3D3-70CE-87F0-79DF1104C5E6}"/>
              </a:ext>
            </a:extLst>
          </p:cNvPr>
          <p:cNvSpPr/>
          <p:nvPr/>
        </p:nvSpPr>
        <p:spPr>
          <a:xfrm>
            <a:off x="2061634" y="4400549"/>
            <a:ext cx="6445248" cy="550334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Calibri"/>
              </a:rPr>
              <a:t>Engenheiros de Software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E45AD2E7-2E12-64FA-1403-7B99F3C16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16" t="-1379" r="26641" b="-1379"/>
          <a:stretch/>
        </p:blipFill>
        <p:spPr>
          <a:xfrm>
            <a:off x="7496175" y="2636308"/>
            <a:ext cx="1293228" cy="1585618"/>
          </a:xfrm>
          <a:prstGeom prst="rect">
            <a:avLst/>
          </a:prstGeom>
        </p:spPr>
      </p:pic>
      <p:pic>
        <p:nvPicPr>
          <p:cNvPr id="8" name="Imagem 8" descr="Desenho de um cachorro&#10;&#10;Descrição gerada automaticamente">
            <a:extLst>
              <a:ext uri="{FF2B5EF4-FFF2-40B4-BE49-F238E27FC236}">
                <a16:creationId xmlns:a16="http://schemas.microsoft.com/office/drawing/2014/main" id="{B6267B41-ADAC-EE58-335D-842434D98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650" y="1800224"/>
            <a:ext cx="2743200" cy="1543050"/>
          </a:xfrm>
          <a:prstGeom prst="rect">
            <a:avLst/>
          </a:prstGeom>
        </p:spPr>
      </p:pic>
      <p:sp>
        <p:nvSpPr>
          <p:cNvPr id="10" name="Seta: Curva para Baixo 9">
            <a:extLst>
              <a:ext uri="{FF2B5EF4-FFF2-40B4-BE49-F238E27FC236}">
                <a16:creationId xmlns:a16="http://schemas.microsoft.com/office/drawing/2014/main" id="{78D5A8BC-B240-87E6-2C0D-14F959021F61}"/>
              </a:ext>
            </a:extLst>
          </p:cNvPr>
          <p:cNvSpPr/>
          <p:nvPr/>
        </p:nvSpPr>
        <p:spPr>
          <a:xfrm rot="20220000">
            <a:off x="2799686" y="1794393"/>
            <a:ext cx="2010831" cy="75141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Arial"/>
              </a:rPr>
              <a:t>Desenvolve</a:t>
            </a:r>
            <a:endParaRPr lang="pt-BR" err="1">
              <a:solidFill>
                <a:schemeClr val="tx1"/>
              </a:solidFill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6749710C-4779-079C-9066-1D0C070C5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719" y="326069"/>
            <a:ext cx="1783512" cy="920187"/>
          </a:xfrm>
          <a:prstGeom prst="rect">
            <a:avLst/>
          </a:prstGeom>
        </p:spPr>
      </p:pic>
      <p:pic>
        <p:nvPicPr>
          <p:cNvPr id="15" name="Imagem 14" descr="Uma imagem contendo Ícone&#10;&#10;Descrição gerada automaticamente">
            <a:extLst>
              <a:ext uri="{FF2B5EF4-FFF2-40B4-BE49-F238E27FC236}">
                <a16:creationId xmlns:a16="http://schemas.microsoft.com/office/drawing/2014/main" id="{4A85F522-81BA-932F-5FC2-A86E1DD59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628" y="121552"/>
            <a:ext cx="1266525" cy="1222386"/>
          </a:xfrm>
          <a:prstGeom prst="rect">
            <a:avLst/>
          </a:prstGeom>
        </p:spPr>
      </p:pic>
      <p:sp>
        <p:nvSpPr>
          <p:cNvPr id="13" name="Seta: para Cima 12">
            <a:extLst>
              <a:ext uri="{FF2B5EF4-FFF2-40B4-BE49-F238E27FC236}">
                <a16:creationId xmlns:a16="http://schemas.microsoft.com/office/drawing/2014/main" id="{7EA29F4B-F8DD-4406-54A8-6FA7A98E3152}"/>
              </a:ext>
            </a:extLst>
          </p:cNvPr>
          <p:cNvSpPr/>
          <p:nvPr/>
        </p:nvSpPr>
        <p:spPr>
          <a:xfrm rot="-3420000">
            <a:off x="6959189" y="2851283"/>
            <a:ext cx="222250" cy="75141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Cima 19">
            <a:extLst>
              <a:ext uri="{FF2B5EF4-FFF2-40B4-BE49-F238E27FC236}">
                <a16:creationId xmlns:a16="http://schemas.microsoft.com/office/drawing/2014/main" id="{FAC28962-8AC6-ABA3-A4DC-A41B5DA26FEB}"/>
              </a:ext>
            </a:extLst>
          </p:cNvPr>
          <p:cNvSpPr/>
          <p:nvPr/>
        </p:nvSpPr>
        <p:spPr>
          <a:xfrm rot="7380000">
            <a:off x="7075606" y="2554950"/>
            <a:ext cx="222250" cy="75141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8" descr="Ícone&#10;&#10;Descrição gerada automaticamente">
            <a:extLst>
              <a:ext uri="{FF2B5EF4-FFF2-40B4-BE49-F238E27FC236}">
                <a16:creationId xmlns:a16="http://schemas.microsoft.com/office/drawing/2014/main" id="{DE45BEE6-FE69-7D05-7108-93ED3BA1E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7787" y="2768071"/>
            <a:ext cx="14954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7373E106-1C94-D0DC-8003-11D48B6C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321A809-E3D3-70CE-87F0-79DF1104C5E6}"/>
              </a:ext>
            </a:extLst>
          </p:cNvPr>
          <p:cNvSpPr/>
          <p:nvPr/>
        </p:nvSpPr>
        <p:spPr>
          <a:xfrm>
            <a:off x="2061634" y="4400549"/>
            <a:ext cx="6445248" cy="550334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Calibri"/>
              </a:rPr>
              <a:t>Engenheiros de Software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E45AD2E7-2E12-64FA-1403-7B99F3C16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16" t="-1379" r="26641" b="-1379"/>
          <a:stretch/>
        </p:blipFill>
        <p:spPr>
          <a:xfrm>
            <a:off x="7496175" y="2636308"/>
            <a:ext cx="1293228" cy="1585618"/>
          </a:xfrm>
          <a:prstGeom prst="rect">
            <a:avLst/>
          </a:prstGeom>
        </p:spPr>
      </p:pic>
      <p:pic>
        <p:nvPicPr>
          <p:cNvPr id="8" name="Imagem 8" descr="Desenho de um cachorro&#10;&#10;Descrição gerada automaticamente">
            <a:extLst>
              <a:ext uri="{FF2B5EF4-FFF2-40B4-BE49-F238E27FC236}">
                <a16:creationId xmlns:a16="http://schemas.microsoft.com/office/drawing/2014/main" id="{B6267B41-ADAC-EE58-335D-842434D98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650" y="1800224"/>
            <a:ext cx="2743200" cy="1543050"/>
          </a:xfrm>
          <a:prstGeom prst="rect">
            <a:avLst/>
          </a:prstGeom>
        </p:spPr>
      </p:pic>
      <p:sp>
        <p:nvSpPr>
          <p:cNvPr id="10" name="Seta: Curva para Baixo 9">
            <a:extLst>
              <a:ext uri="{FF2B5EF4-FFF2-40B4-BE49-F238E27FC236}">
                <a16:creationId xmlns:a16="http://schemas.microsoft.com/office/drawing/2014/main" id="{78D5A8BC-B240-87E6-2C0D-14F959021F61}"/>
              </a:ext>
            </a:extLst>
          </p:cNvPr>
          <p:cNvSpPr/>
          <p:nvPr/>
        </p:nvSpPr>
        <p:spPr>
          <a:xfrm rot="20220000">
            <a:off x="2799686" y="1794393"/>
            <a:ext cx="2010831" cy="75141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Arial"/>
              </a:rPr>
              <a:t>Desenvolve</a:t>
            </a:r>
            <a:endParaRPr lang="pt-BR" err="1">
              <a:solidFill>
                <a:schemeClr val="tx1"/>
              </a:solidFill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6749710C-4779-079C-9066-1D0C070C5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719" y="326069"/>
            <a:ext cx="1783512" cy="920187"/>
          </a:xfrm>
          <a:prstGeom prst="rect">
            <a:avLst/>
          </a:prstGeom>
        </p:spPr>
      </p:pic>
      <p:pic>
        <p:nvPicPr>
          <p:cNvPr id="15" name="Imagem 14" descr="Uma imagem contendo Ícone&#10;&#10;Descrição gerada automaticamente">
            <a:extLst>
              <a:ext uri="{FF2B5EF4-FFF2-40B4-BE49-F238E27FC236}">
                <a16:creationId xmlns:a16="http://schemas.microsoft.com/office/drawing/2014/main" id="{4A85F522-81BA-932F-5FC2-A86E1DD59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628" y="121552"/>
            <a:ext cx="1266525" cy="1222386"/>
          </a:xfrm>
          <a:prstGeom prst="rect">
            <a:avLst/>
          </a:prstGeom>
        </p:spPr>
      </p:pic>
      <p:sp>
        <p:nvSpPr>
          <p:cNvPr id="11" name="Seta: da Esquerda para a Direita 10">
            <a:extLst>
              <a:ext uri="{FF2B5EF4-FFF2-40B4-BE49-F238E27FC236}">
                <a16:creationId xmlns:a16="http://schemas.microsoft.com/office/drawing/2014/main" id="{25277DB7-120E-D52B-9C76-F6A2693AE23D}"/>
              </a:ext>
            </a:extLst>
          </p:cNvPr>
          <p:cNvSpPr/>
          <p:nvPr/>
        </p:nvSpPr>
        <p:spPr>
          <a:xfrm rot="18060000">
            <a:off x="6034414" y="1652447"/>
            <a:ext cx="825500" cy="222250"/>
          </a:xfrm>
          <a:prstGeom prst="left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Cima 12">
            <a:extLst>
              <a:ext uri="{FF2B5EF4-FFF2-40B4-BE49-F238E27FC236}">
                <a16:creationId xmlns:a16="http://schemas.microsoft.com/office/drawing/2014/main" id="{7EA29F4B-F8DD-4406-54A8-6FA7A98E3152}"/>
              </a:ext>
            </a:extLst>
          </p:cNvPr>
          <p:cNvSpPr/>
          <p:nvPr/>
        </p:nvSpPr>
        <p:spPr>
          <a:xfrm rot="-3420000">
            <a:off x="6959189" y="2851283"/>
            <a:ext cx="222250" cy="75141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Cima 19">
            <a:extLst>
              <a:ext uri="{FF2B5EF4-FFF2-40B4-BE49-F238E27FC236}">
                <a16:creationId xmlns:a16="http://schemas.microsoft.com/office/drawing/2014/main" id="{FAC28962-8AC6-ABA3-A4DC-A41B5DA26FEB}"/>
              </a:ext>
            </a:extLst>
          </p:cNvPr>
          <p:cNvSpPr/>
          <p:nvPr/>
        </p:nvSpPr>
        <p:spPr>
          <a:xfrm rot="7380000">
            <a:off x="7075606" y="2554950"/>
            <a:ext cx="222250" cy="75141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8" descr="Ícone&#10;&#10;Descrição gerada automaticamente">
            <a:extLst>
              <a:ext uri="{FF2B5EF4-FFF2-40B4-BE49-F238E27FC236}">
                <a16:creationId xmlns:a16="http://schemas.microsoft.com/office/drawing/2014/main" id="{DE45BEE6-FE69-7D05-7108-93ED3BA1E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7787" y="2768071"/>
            <a:ext cx="14954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0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Conversa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4" name="Diagrama 12">
            <a:extLst>
              <a:ext uri="{FF2B5EF4-FFF2-40B4-BE49-F238E27FC236}">
                <a16:creationId xmlns:a16="http://schemas.microsoft.com/office/drawing/2014/main" id="{C89E0CA1-15B9-EA1A-ECF9-8F6ADC7AED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289463"/>
              </p:ext>
            </p:extLst>
          </p:nvPr>
        </p:nvGraphicFramePr>
        <p:xfrm>
          <a:off x="1185334" y="1663700"/>
          <a:ext cx="7376583" cy="308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253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321A809-E3D3-70CE-87F0-79DF1104C5E6}"/>
              </a:ext>
            </a:extLst>
          </p:cNvPr>
          <p:cNvSpPr/>
          <p:nvPr/>
        </p:nvSpPr>
        <p:spPr>
          <a:xfrm>
            <a:off x="3860800" y="4400549"/>
            <a:ext cx="4646082" cy="550334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Calibri"/>
              </a:rPr>
              <a:t>Engenheiros de Software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C2CAB75-EAB5-D9B8-7C4E-2A1B4D7CEB0E}"/>
              </a:ext>
            </a:extLst>
          </p:cNvPr>
          <p:cNvGrpSpPr/>
          <p:nvPr/>
        </p:nvGrpSpPr>
        <p:grpSpPr>
          <a:xfrm>
            <a:off x="4088869" y="1052885"/>
            <a:ext cx="4467700" cy="3031458"/>
            <a:chOff x="2617787" y="121552"/>
            <a:chExt cx="6171616" cy="410037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E45AD2E7-2E12-64FA-1403-7B99F3C16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216" t="-1379" r="26641" b="-1379"/>
            <a:stretch/>
          </p:blipFill>
          <p:spPr>
            <a:xfrm>
              <a:off x="7496175" y="2636308"/>
              <a:ext cx="1293228" cy="1585618"/>
            </a:xfrm>
            <a:prstGeom prst="rect">
              <a:avLst/>
            </a:prstGeom>
          </p:spPr>
        </p:pic>
        <p:pic>
          <p:nvPicPr>
            <p:cNvPr id="8" name="Imagem 8" descr="Desenho de um cachorro&#10;&#10;Descrição gerada automaticamente">
              <a:extLst>
                <a:ext uri="{FF2B5EF4-FFF2-40B4-BE49-F238E27FC236}">
                  <a16:creationId xmlns:a16="http://schemas.microsoft.com/office/drawing/2014/main" id="{B6267B41-ADAC-EE58-335D-842434D98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7650" y="1800224"/>
              <a:ext cx="2743200" cy="1543050"/>
            </a:xfrm>
            <a:prstGeom prst="rect">
              <a:avLst/>
            </a:prstGeom>
          </p:spPr>
        </p:pic>
        <p:sp>
          <p:nvSpPr>
            <p:cNvPr id="10" name="Seta: Curva para Baixo 9">
              <a:extLst>
                <a:ext uri="{FF2B5EF4-FFF2-40B4-BE49-F238E27FC236}">
                  <a16:creationId xmlns:a16="http://schemas.microsoft.com/office/drawing/2014/main" id="{78D5A8BC-B240-87E6-2C0D-14F959021F61}"/>
                </a:ext>
              </a:extLst>
            </p:cNvPr>
            <p:cNvSpPr/>
            <p:nvPr/>
          </p:nvSpPr>
          <p:spPr>
            <a:xfrm rot="20220000">
              <a:off x="2799686" y="1794393"/>
              <a:ext cx="2010831" cy="751417"/>
            </a:xfrm>
            <a:prstGeom prst="curved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>
                  <a:solidFill>
                    <a:schemeClr val="tx1"/>
                  </a:solidFill>
                  <a:latin typeface="Calibri"/>
                  <a:cs typeface="Arial"/>
                </a:rPr>
                <a:t>Desenvolve</a:t>
              </a:r>
              <a:endParaRPr lang="pt-BR" sz="1200" err="1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6" name="Imagem 15" descr="Logotipo&#10;&#10;Descrição gerada automaticamente">
              <a:extLst>
                <a:ext uri="{FF2B5EF4-FFF2-40B4-BE49-F238E27FC236}">
                  <a16:creationId xmlns:a16="http://schemas.microsoft.com/office/drawing/2014/main" id="{6749710C-4779-079C-9066-1D0C070C5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4719" y="326069"/>
              <a:ext cx="1783512" cy="920187"/>
            </a:xfrm>
            <a:prstGeom prst="rect">
              <a:avLst/>
            </a:prstGeom>
          </p:spPr>
        </p:pic>
        <p:pic>
          <p:nvPicPr>
            <p:cNvPr id="15" name="Imagem 14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4A85F522-81BA-932F-5FC2-A86E1DD5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1628" y="121552"/>
              <a:ext cx="1266525" cy="1222386"/>
            </a:xfrm>
            <a:prstGeom prst="rect">
              <a:avLst/>
            </a:prstGeom>
          </p:spPr>
        </p:pic>
        <p:sp>
          <p:nvSpPr>
            <p:cNvPr id="11" name="Seta: da Esquerda para a Direita 10">
              <a:extLst>
                <a:ext uri="{FF2B5EF4-FFF2-40B4-BE49-F238E27FC236}">
                  <a16:creationId xmlns:a16="http://schemas.microsoft.com/office/drawing/2014/main" id="{25277DB7-120E-D52B-9C76-F6A2693AE23D}"/>
                </a:ext>
              </a:extLst>
            </p:cNvPr>
            <p:cNvSpPr/>
            <p:nvPr/>
          </p:nvSpPr>
          <p:spPr>
            <a:xfrm rot="18060000">
              <a:off x="6034414" y="1652447"/>
              <a:ext cx="825500" cy="222250"/>
            </a:xfrm>
            <a:prstGeom prst="leftRightArrow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Seta: para Cima 12">
              <a:extLst>
                <a:ext uri="{FF2B5EF4-FFF2-40B4-BE49-F238E27FC236}">
                  <a16:creationId xmlns:a16="http://schemas.microsoft.com/office/drawing/2014/main" id="{7EA29F4B-F8DD-4406-54A8-6FA7A98E3152}"/>
                </a:ext>
              </a:extLst>
            </p:cNvPr>
            <p:cNvSpPr/>
            <p:nvPr/>
          </p:nvSpPr>
          <p:spPr>
            <a:xfrm rot="18180000">
              <a:off x="6959189" y="2851283"/>
              <a:ext cx="222250" cy="751416"/>
            </a:xfrm>
            <a:prstGeom prst="up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para Cima 19">
              <a:extLst>
                <a:ext uri="{FF2B5EF4-FFF2-40B4-BE49-F238E27FC236}">
                  <a16:creationId xmlns:a16="http://schemas.microsoft.com/office/drawing/2014/main" id="{FAC28962-8AC6-ABA3-A4DC-A41B5DA26FEB}"/>
                </a:ext>
              </a:extLst>
            </p:cNvPr>
            <p:cNvSpPr/>
            <p:nvPr/>
          </p:nvSpPr>
          <p:spPr>
            <a:xfrm rot="7380000">
              <a:off x="7075606" y="2554950"/>
              <a:ext cx="222250" cy="751416"/>
            </a:xfrm>
            <a:prstGeom prst="up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Imagem 18" descr="Ícone&#10;&#10;Descrição gerada automaticamente">
              <a:extLst>
                <a:ext uri="{FF2B5EF4-FFF2-40B4-BE49-F238E27FC236}">
                  <a16:creationId xmlns:a16="http://schemas.microsoft.com/office/drawing/2014/main" id="{DE45BEE6-FE69-7D05-7108-93ED3BA1E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7787" y="2768071"/>
              <a:ext cx="1495425" cy="13430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CFEB91C-0F60-1776-BB07-A4FC98BEF37F}"/>
              </a:ext>
            </a:extLst>
          </p:cNvPr>
          <p:cNvGrpSpPr/>
          <p:nvPr/>
        </p:nvGrpSpPr>
        <p:grpSpPr>
          <a:xfrm>
            <a:off x="569382" y="2051050"/>
            <a:ext cx="2508250" cy="2349498"/>
            <a:chOff x="569382" y="1913467"/>
            <a:chExt cx="2508250" cy="2349498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72D08A7-01C5-643D-7AAE-CA2F94CAD9A4}"/>
                </a:ext>
              </a:extLst>
            </p:cNvPr>
            <p:cNvSpPr/>
            <p:nvPr/>
          </p:nvSpPr>
          <p:spPr>
            <a:xfrm>
              <a:off x="569383" y="1913467"/>
              <a:ext cx="2508249" cy="560916"/>
            </a:xfrm>
            <a:prstGeom prst="round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Análise de Sistema</a:t>
              </a:r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B26DDA43-82B8-4948-8F72-84860C03233E}"/>
                </a:ext>
              </a:extLst>
            </p:cNvPr>
            <p:cNvSpPr/>
            <p:nvPr/>
          </p:nvSpPr>
          <p:spPr>
            <a:xfrm>
              <a:off x="569382" y="2569633"/>
              <a:ext cx="2508249" cy="793749"/>
            </a:xfrm>
            <a:prstGeom prst="round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Desenvolvimento da aplicação</a:t>
              </a:r>
              <a:endParaRPr lang="pt-BR"/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216CC729-EA2E-637D-A7A3-552E4A53E8AC}"/>
                </a:ext>
              </a:extLst>
            </p:cNvPr>
            <p:cNvSpPr/>
            <p:nvPr/>
          </p:nvSpPr>
          <p:spPr>
            <a:xfrm>
              <a:off x="569382" y="3469216"/>
              <a:ext cx="2508249" cy="793749"/>
            </a:xfrm>
            <a:prstGeom prst="round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Teste e documentação da aplicação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0197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97874" y="1580686"/>
            <a:ext cx="7766139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Workers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background – Banco de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FC7E1EF-12C4-EABA-CE2C-0E041AF6397F}"/>
              </a:ext>
            </a:extLst>
          </p:cNvPr>
          <p:cNvGrpSpPr/>
          <p:nvPr/>
        </p:nvGrpSpPr>
        <p:grpSpPr>
          <a:xfrm>
            <a:off x="7221109" y="3294093"/>
            <a:ext cx="1669011" cy="1644649"/>
            <a:chOff x="6691942" y="2944843"/>
            <a:chExt cx="2229927" cy="2057399"/>
          </a:xfrm>
        </p:grpSpPr>
        <p:pic>
          <p:nvPicPr>
            <p:cNvPr id="2" name="Gráfico 2" descr="Banco de dados com preenchimento sólido">
              <a:extLst>
                <a:ext uri="{FF2B5EF4-FFF2-40B4-BE49-F238E27FC236}">
                  <a16:creationId xmlns:a16="http://schemas.microsoft.com/office/drawing/2014/main" id="{63E6D4DB-93AB-260E-BA82-141BA6008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6215" y="2944843"/>
              <a:ext cx="1895654" cy="1917220"/>
            </a:xfrm>
            <a:prstGeom prst="rect">
              <a:avLst/>
            </a:prstGeom>
          </p:spPr>
        </p:pic>
        <p:pic>
          <p:nvPicPr>
            <p:cNvPr id="7" name="Gráfico 7" descr="Tabela com preenchimento sólido">
              <a:extLst>
                <a:ext uri="{FF2B5EF4-FFF2-40B4-BE49-F238E27FC236}">
                  <a16:creationId xmlns:a16="http://schemas.microsoft.com/office/drawing/2014/main" id="{5120CCDD-89F7-AF76-5B99-BC5DE795A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91942" y="3645739"/>
              <a:ext cx="1356503" cy="1356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914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Background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40E9D3AC-D2F1-5D80-8DB8-0384317F27D0}"/>
              </a:ext>
            </a:extLst>
          </p:cNvPr>
          <p:cNvSpPr/>
          <p:nvPr/>
        </p:nvSpPr>
        <p:spPr>
          <a:xfrm>
            <a:off x="3606800" y="1884425"/>
            <a:ext cx="3026832" cy="613833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Fora do contexto de BD</a:t>
            </a:r>
            <a:endParaRPr lang="pt-BR"/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E4C7D6B4-81D5-706C-BE3E-0FF89A6D7F67}"/>
              </a:ext>
            </a:extLst>
          </p:cNvPr>
          <p:cNvSpPr/>
          <p:nvPr/>
        </p:nvSpPr>
        <p:spPr>
          <a:xfrm rot="5400000">
            <a:off x="4357777" y="-771781"/>
            <a:ext cx="349250" cy="7450665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CE38304-C4A0-9D04-BB2B-189A3D7AF19C}"/>
              </a:ext>
            </a:extLst>
          </p:cNvPr>
          <p:cNvSpPr/>
          <p:nvPr/>
        </p:nvSpPr>
        <p:spPr>
          <a:xfrm>
            <a:off x="1003301" y="3342216"/>
            <a:ext cx="3513666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Designer do sistema de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582D45F-5B72-AA38-CFDB-FCD48527E476}"/>
              </a:ext>
            </a:extLst>
          </p:cNvPr>
          <p:cNvSpPr/>
          <p:nvPr/>
        </p:nvSpPr>
        <p:spPr>
          <a:xfrm>
            <a:off x="1003300" y="4114799"/>
            <a:ext cx="3513666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sistema de SGBD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6955EC2-4547-9771-D668-1F5C7A1EDB59}"/>
              </a:ext>
            </a:extLst>
          </p:cNvPr>
          <p:cNvSpPr/>
          <p:nvPr/>
        </p:nvSpPr>
        <p:spPr>
          <a:xfrm>
            <a:off x="4612216" y="3352798"/>
            <a:ext cx="3524249" cy="58208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Pessoal de operação e manutenção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92E441B-753F-EEB1-E44D-87011A91DB5F}"/>
              </a:ext>
            </a:extLst>
          </p:cNvPr>
          <p:cNvSpPr/>
          <p:nvPr/>
        </p:nvSpPr>
        <p:spPr>
          <a:xfrm>
            <a:off x="4612216" y="4093631"/>
            <a:ext cx="3524249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Desenvolvedores de ferramentas</a:t>
            </a:r>
          </a:p>
        </p:txBody>
      </p:sp>
    </p:spTree>
    <p:extLst>
      <p:ext uri="{BB962C8B-B14F-4D97-AF65-F5344CB8AC3E}">
        <p14:creationId xmlns:p14="http://schemas.microsoft.com/office/powerpoint/2010/main" val="48522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Background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DC6A2D-AEE4-BDE5-86C1-C250E0119E60}"/>
              </a:ext>
            </a:extLst>
          </p:cNvPr>
          <p:cNvSpPr/>
          <p:nvPr/>
        </p:nvSpPr>
        <p:spPr>
          <a:xfrm>
            <a:off x="1003301" y="3342216"/>
            <a:ext cx="3513666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Designer do sistema de SGBD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3DC557D-AC57-4013-2115-9EB2C6DC3A71}"/>
              </a:ext>
            </a:extLst>
          </p:cNvPr>
          <p:cNvSpPr/>
          <p:nvPr/>
        </p:nvSpPr>
        <p:spPr>
          <a:xfrm>
            <a:off x="1003300" y="4114799"/>
            <a:ext cx="3513666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sistema de SGBD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89E1FBF-86C9-B19A-E416-652F0B925632}"/>
              </a:ext>
            </a:extLst>
          </p:cNvPr>
          <p:cNvSpPr/>
          <p:nvPr/>
        </p:nvSpPr>
        <p:spPr>
          <a:xfrm>
            <a:off x="4612216" y="3352798"/>
            <a:ext cx="3524249" cy="58208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Pessoal de operação e manutenção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C7EABE7-4D2F-FEFA-40C8-61E564A8C0EB}"/>
              </a:ext>
            </a:extLst>
          </p:cNvPr>
          <p:cNvSpPr/>
          <p:nvPr/>
        </p:nvSpPr>
        <p:spPr>
          <a:xfrm>
            <a:off x="4612216" y="4093631"/>
            <a:ext cx="3524249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Desenvolvedores de ferramentas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E4C7D6B4-81D5-706C-BE3E-0FF89A6D7F67}"/>
              </a:ext>
            </a:extLst>
          </p:cNvPr>
          <p:cNvSpPr/>
          <p:nvPr/>
        </p:nvSpPr>
        <p:spPr>
          <a:xfrm rot="5400000">
            <a:off x="4357777" y="-771781"/>
            <a:ext cx="349250" cy="7450665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61FE61-16B4-3D8E-714E-9F1CAA84ED72}"/>
              </a:ext>
            </a:extLst>
          </p:cNvPr>
          <p:cNvSpPr/>
          <p:nvPr/>
        </p:nvSpPr>
        <p:spPr>
          <a:xfrm>
            <a:off x="2516717" y="1574800"/>
            <a:ext cx="4116915" cy="910166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Mantém o SGBD disponível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825027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Background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DC6A2D-AEE4-BDE5-86C1-C250E0119E60}"/>
              </a:ext>
            </a:extLst>
          </p:cNvPr>
          <p:cNvSpPr/>
          <p:nvPr/>
        </p:nvSpPr>
        <p:spPr>
          <a:xfrm>
            <a:off x="1003301" y="3342216"/>
            <a:ext cx="3513666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Designer do sistema de SGBD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C7EABE7-4D2F-FEFA-40C8-61E564A8C0EB}"/>
              </a:ext>
            </a:extLst>
          </p:cNvPr>
          <p:cNvSpPr/>
          <p:nvPr/>
        </p:nvSpPr>
        <p:spPr>
          <a:xfrm>
            <a:off x="4612216" y="4093631"/>
            <a:ext cx="3524249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Desenvolvedores de ferramentas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E4C7D6B4-81D5-706C-BE3E-0FF89A6D7F67}"/>
              </a:ext>
            </a:extLst>
          </p:cNvPr>
          <p:cNvSpPr/>
          <p:nvPr/>
        </p:nvSpPr>
        <p:spPr>
          <a:xfrm rot="5400000">
            <a:off x="4357777" y="-771781"/>
            <a:ext cx="349250" cy="7450665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61FE61-16B4-3D8E-714E-9F1CAA84ED72}"/>
              </a:ext>
            </a:extLst>
          </p:cNvPr>
          <p:cNvSpPr/>
          <p:nvPr/>
        </p:nvSpPr>
        <p:spPr>
          <a:xfrm>
            <a:off x="4379384" y="918633"/>
            <a:ext cx="4116915" cy="91016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dos </a:t>
            </a:r>
            <a:r>
              <a:rPr lang="pt-BR" b="1">
                <a:cs typeface="Arial"/>
              </a:rPr>
              <a:t>módulos </a:t>
            </a:r>
            <a:r>
              <a:rPr lang="pt-BR">
                <a:cs typeface="Arial"/>
              </a:rPr>
              <a:t>e interfaces do SGBD como um software </a:t>
            </a:r>
            <a:r>
              <a:rPr lang="pt-BR" err="1">
                <a:cs typeface="Arial"/>
              </a:rPr>
              <a:t>package</a:t>
            </a:r>
            <a:endParaRPr lang="pt-BR" err="1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FCF6C5BB-0339-5C24-C3C1-D92A5461E341}"/>
              </a:ext>
            </a:extLst>
          </p:cNvPr>
          <p:cNvCxnSpPr/>
          <p:nvPr/>
        </p:nvCxnSpPr>
        <p:spPr>
          <a:xfrm flipV="1">
            <a:off x="2876550" y="1917701"/>
            <a:ext cx="1708150" cy="1540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4836C2-ED3B-2232-C0C7-3A3557DAC329}"/>
              </a:ext>
            </a:extLst>
          </p:cNvPr>
          <p:cNvSpPr/>
          <p:nvPr/>
        </p:nvSpPr>
        <p:spPr>
          <a:xfrm>
            <a:off x="569383" y="1871133"/>
            <a:ext cx="2116665" cy="61383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Processamento</a:t>
            </a:r>
            <a:endParaRPr lang="pt-BR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54DB864B-9051-19A9-DF6D-54FDE738B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72" y="1436398"/>
            <a:ext cx="1410698" cy="796826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918C05E8-DCBC-E5BA-030B-326F04CAB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483" y="1874308"/>
            <a:ext cx="2034117" cy="1140884"/>
          </a:xfrm>
          <a:prstGeom prst="rect">
            <a:avLst/>
          </a:prstGeom>
        </p:spPr>
      </p:pic>
      <p:pic>
        <p:nvPicPr>
          <p:cNvPr id="9" name="Imagem 14">
            <a:extLst>
              <a:ext uri="{FF2B5EF4-FFF2-40B4-BE49-F238E27FC236}">
                <a16:creationId xmlns:a16="http://schemas.microsoft.com/office/drawing/2014/main" id="{C78EC215-5DAC-854A-D12D-7EBA95139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70" t="1310" r="24806" b="-1862"/>
          <a:stretch/>
        </p:blipFill>
        <p:spPr>
          <a:xfrm>
            <a:off x="3147483" y="2127250"/>
            <a:ext cx="990110" cy="1212896"/>
          </a:xfrm>
          <a:prstGeom prst="rect">
            <a:avLst/>
          </a:prstGeom>
        </p:spPr>
      </p:pic>
      <p:pic>
        <p:nvPicPr>
          <p:cNvPr id="15" name="Imagem 15" descr="Ícone&#10;&#10;Descrição gerada automaticamente">
            <a:extLst>
              <a:ext uri="{FF2B5EF4-FFF2-40B4-BE49-F238E27FC236}">
                <a16:creationId xmlns:a16="http://schemas.microsoft.com/office/drawing/2014/main" id="{29178185-A916-EFA4-4676-4593E31D2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255" t="-1852" r="-1064" b="1293"/>
          <a:stretch/>
        </p:blipFill>
        <p:spPr>
          <a:xfrm>
            <a:off x="7931150" y="1550419"/>
            <a:ext cx="932333" cy="1147259"/>
          </a:xfrm>
          <a:prstGeom prst="rect">
            <a:avLst/>
          </a:prstGeom>
        </p:spPr>
      </p:pic>
      <p:pic>
        <p:nvPicPr>
          <p:cNvPr id="18" name="Imagem 15" descr="Ícone&#10;&#10;Descrição gerada automaticamente">
            <a:extLst>
              <a:ext uri="{FF2B5EF4-FFF2-40B4-BE49-F238E27FC236}">
                <a16:creationId xmlns:a16="http://schemas.microsoft.com/office/drawing/2014/main" id="{509C6887-0EBA-358C-7108-13672F027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564" r="44681" b="-935"/>
          <a:stretch/>
        </p:blipFill>
        <p:spPr>
          <a:xfrm>
            <a:off x="3962400" y="5252"/>
            <a:ext cx="1101840" cy="1157984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B0E1A32-1588-0764-2ABC-FBA29482E32D}"/>
              </a:ext>
            </a:extLst>
          </p:cNvPr>
          <p:cNvSpPr/>
          <p:nvPr/>
        </p:nvSpPr>
        <p:spPr>
          <a:xfrm>
            <a:off x="1003300" y="4114799"/>
            <a:ext cx="3513666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sistema de SGBD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25E02B7-19C2-2C38-C7B7-901957F10221}"/>
              </a:ext>
            </a:extLst>
          </p:cNvPr>
          <p:cNvSpPr/>
          <p:nvPr/>
        </p:nvSpPr>
        <p:spPr>
          <a:xfrm>
            <a:off x="4612216" y="3352798"/>
            <a:ext cx="3524249" cy="58208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Pessoal de operação e manutenção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E6BAB9C4-74CB-B95C-DCA7-2B1C80F80B0C}"/>
              </a:ext>
            </a:extLst>
          </p:cNvPr>
          <p:cNvCxnSpPr>
            <a:cxnSpLocks/>
          </p:cNvCxnSpPr>
          <p:nvPr/>
        </p:nvCxnSpPr>
        <p:spPr>
          <a:xfrm flipV="1">
            <a:off x="4008966" y="2087034"/>
            <a:ext cx="745066" cy="211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62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F8BF042-69C4-BF2D-3D58-357F4242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746" y="1831446"/>
            <a:ext cx="1050925" cy="1194859"/>
          </a:xfrm>
          <a:prstGeom prst="rect">
            <a:avLst/>
          </a:prstGeom>
        </p:spPr>
      </p:pic>
      <p:pic>
        <p:nvPicPr>
          <p:cNvPr id="6" name="Imagem 7" descr="Uma imagem contendo antena, objeto&#10;&#10;Descrição gerada automaticamente">
            <a:extLst>
              <a:ext uri="{FF2B5EF4-FFF2-40B4-BE49-F238E27FC236}">
                <a16:creationId xmlns:a16="http://schemas.microsoft.com/office/drawing/2014/main" id="{F25A6425-7817-3D5F-DCF3-896A5F3D4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00" y="1547813"/>
            <a:ext cx="1295400" cy="128587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Background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DC6A2D-AEE4-BDE5-86C1-C250E0119E60}"/>
              </a:ext>
            </a:extLst>
          </p:cNvPr>
          <p:cNvSpPr/>
          <p:nvPr/>
        </p:nvSpPr>
        <p:spPr>
          <a:xfrm>
            <a:off x="1003301" y="3342216"/>
            <a:ext cx="3513666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Designer do sistema de SGBD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C7EABE7-4D2F-FEFA-40C8-61E564A8C0EB}"/>
              </a:ext>
            </a:extLst>
          </p:cNvPr>
          <p:cNvSpPr/>
          <p:nvPr/>
        </p:nvSpPr>
        <p:spPr>
          <a:xfrm>
            <a:off x="4612216" y="4093631"/>
            <a:ext cx="3524249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Desenvolvedores de ferramentas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E4C7D6B4-81D5-706C-BE3E-0FF89A6D7F67}"/>
              </a:ext>
            </a:extLst>
          </p:cNvPr>
          <p:cNvSpPr/>
          <p:nvPr/>
        </p:nvSpPr>
        <p:spPr>
          <a:xfrm rot="5400000">
            <a:off x="4357777" y="-771781"/>
            <a:ext cx="349250" cy="7450665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61FE61-16B4-3D8E-714E-9F1CAA84ED72}"/>
              </a:ext>
            </a:extLst>
          </p:cNvPr>
          <p:cNvSpPr/>
          <p:nvPr/>
        </p:nvSpPr>
        <p:spPr>
          <a:xfrm>
            <a:off x="4379384" y="918633"/>
            <a:ext cx="4116915" cy="91016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Responsável pelo ambiente de hardware e software para SGBD</a:t>
            </a:r>
          </a:p>
        </p:txBody>
      </p:sp>
      <p:pic>
        <p:nvPicPr>
          <p:cNvPr id="5" name="Imagem 5" descr="Uma imagem contendo Tabela&#10;&#10;Descrição gerada automaticamente">
            <a:extLst>
              <a:ext uri="{FF2B5EF4-FFF2-40B4-BE49-F238E27FC236}">
                <a16:creationId xmlns:a16="http://schemas.microsoft.com/office/drawing/2014/main" id="{A97CEF56-16E8-F075-F68B-16B865EC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30" y="1450975"/>
            <a:ext cx="1590675" cy="1204384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F3AEBFD-EF58-B92F-21DB-C575E9271FAA}"/>
              </a:ext>
            </a:extLst>
          </p:cNvPr>
          <p:cNvSpPr/>
          <p:nvPr/>
        </p:nvSpPr>
        <p:spPr>
          <a:xfrm>
            <a:off x="1003300" y="4114799"/>
            <a:ext cx="3513666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sistema de SGBD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FE89E03-F72A-713A-59AC-E9B05E90E1B6}"/>
              </a:ext>
            </a:extLst>
          </p:cNvPr>
          <p:cNvSpPr/>
          <p:nvPr/>
        </p:nvSpPr>
        <p:spPr>
          <a:xfrm>
            <a:off x="4612216" y="3352798"/>
            <a:ext cx="3524249" cy="58208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Pessoal de operação e manutenção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9C6F8608-E2F5-32E8-9FCE-62E575B8A4ED}"/>
              </a:ext>
            </a:extLst>
          </p:cNvPr>
          <p:cNvCxnSpPr/>
          <p:nvPr/>
        </p:nvCxnSpPr>
        <p:spPr>
          <a:xfrm flipH="1" flipV="1">
            <a:off x="5050367" y="1917701"/>
            <a:ext cx="16932" cy="1562099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Imagem 18" descr="Ícone&#10;&#10;Descrição gerada automaticamente">
            <a:extLst>
              <a:ext uri="{FF2B5EF4-FFF2-40B4-BE49-F238E27FC236}">
                <a16:creationId xmlns:a16="http://schemas.microsoft.com/office/drawing/2014/main" id="{18AD488E-8289-7170-D339-CD5FD703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650" y="1916642"/>
            <a:ext cx="1642534" cy="90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70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Background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DC6A2D-AEE4-BDE5-86C1-C250E0119E60}"/>
              </a:ext>
            </a:extLst>
          </p:cNvPr>
          <p:cNvSpPr/>
          <p:nvPr/>
        </p:nvSpPr>
        <p:spPr>
          <a:xfrm>
            <a:off x="1003301" y="3342216"/>
            <a:ext cx="3513666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Designer do sistema de SGBD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C7EABE7-4D2F-FEFA-40C8-61E564A8C0EB}"/>
              </a:ext>
            </a:extLst>
          </p:cNvPr>
          <p:cNvSpPr/>
          <p:nvPr/>
        </p:nvSpPr>
        <p:spPr>
          <a:xfrm>
            <a:off x="4612216" y="4093631"/>
            <a:ext cx="3524249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Desenvolvedores de ferramentas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E4C7D6B4-81D5-706C-BE3E-0FF89A6D7F67}"/>
              </a:ext>
            </a:extLst>
          </p:cNvPr>
          <p:cNvSpPr/>
          <p:nvPr/>
        </p:nvSpPr>
        <p:spPr>
          <a:xfrm rot="5400000">
            <a:off x="4357777" y="-771781"/>
            <a:ext cx="349250" cy="7450665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61FE61-16B4-3D8E-714E-9F1CAA84ED72}"/>
              </a:ext>
            </a:extLst>
          </p:cNvPr>
          <p:cNvSpPr/>
          <p:nvPr/>
        </p:nvSpPr>
        <p:spPr>
          <a:xfrm>
            <a:off x="4379384" y="918633"/>
            <a:ext cx="4116915" cy="91016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Ferramentas opcionais para diversos fins, como: performance, modelagem, análise</a:t>
            </a:r>
            <a:endParaRPr lang="pt-BR"/>
          </a:p>
        </p:txBody>
      </p:sp>
      <p:pic>
        <p:nvPicPr>
          <p:cNvPr id="5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0115BB10-8386-4E2A-B665-5E7FF398C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55" b="-1172"/>
          <a:stretch/>
        </p:blipFill>
        <p:spPr>
          <a:xfrm>
            <a:off x="565150" y="1450975"/>
            <a:ext cx="2022979" cy="1561139"/>
          </a:xfrm>
          <a:prstGeom prst="rect">
            <a:avLst/>
          </a:prstGeom>
        </p:spPr>
      </p:pic>
      <p:pic>
        <p:nvPicPr>
          <p:cNvPr id="6" name="Imagem 7">
            <a:extLst>
              <a:ext uri="{FF2B5EF4-FFF2-40B4-BE49-F238E27FC236}">
                <a16:creationId xmlns:a16="http://schemas.microsoft.com/office/drawing/2014/main" id="{6E78A0CB-A455-FF6D-606C-0B2F0CF86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892" y="1921405"/>
            <a:ext cx="1606550" cy="1311275"/>
          </a:xfrm>
          <a:prstGeom prst="rect">
            <a:avLst/>
          </a:prstGeom>
        </p:spPr>
      </p:pic>
      <p:pic>
        <p:nvPicPr>
          <p:cNvPr id="14" name="Imagem 8" descr="Ícone&#10;&#10;Descrição gerada automaticamente">
            <a:extLst>
              <a:ext uri="{FF2B5EF4-FFF2-40B4-BE49-F238E27FC236}">
                <a16:creationId xmlns:a16="http://schemas.microsoft.com/office/drawing/2014/main" id="{C968405A-B907-7E30-5397-A57769B7CB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649" t="690" r="232" b="-1379"/>
          <a:stretch/>
        </p:blipFill>
        <p:spPr>
          <a:xfrm>
            <a:off x="7476067" y="1577975"/>
            <a:ext cx="1402317" cy="1553691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49309DC-622D-5BB1-BF78-9E4117983639}"/>
              </a:ext>
            </a:extLst>
          </p:cNvPr>
          <p:cNvSpPr/>
          <p:nvPr/>
        </p:nvSpPr>
        <p:spPr>
          <a:xfrm>
            <a:off x="1003300" y="4114799"/>
            <a:ext cx="3513666" cy="5820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sistema de SGBD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5F0D322-38AF-63A6-76AF-6AE97BE6F348}"/>
              </a:ext>
            </a:extLst>
          </p:cNvPr>
          <p:cNvSpPr/>
          <p:nvPr/>
        </p:nvSpPr>
        <p:spPr>
          <a:xfrm>
            <a:off x="4612216" y="3352798"/>
            <a:ext cx="3524249" cy="58208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Pessoal de operação e manutenção</a:t>
            </a:r>
          </a:p>
        </p:txBody>
      </p:sp>
      <p:pic>
        <p:nvPicPr>
          <p:cNvPr id="16" name="Imagem 17">
            <a:extLst>
              <a:ext uri="{FF2B5EF4-FFF2-40B4-BE49-F238E27FC236}">
                <a16:creationId xmlns:a16="http://schemas.microsoft.com/office/drawing/2014/main" id="{43148DB4-B91D-9FE9-EC64-E1453FCC5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617" y="1685925"/>
            <a:ext cx="1562100" cy="1771650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497DFD3-8A8A-0897-A62D-D3C03604BC0B}"/>
              </a:ext>
            </a:extLst>
          </p:cNvPr>
          <p:cNvCxnSpPr/>
          <p:nvPr/>
        </p:nvCxnSpPr>
        <p:spPr>
          <a:xfrm flipV="1">
            <a:off x="4845049" y="1907117"/>
            <a:ext cx="4234" cy="2324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407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97874" y="1580686"/>
            <a:ext cx="7766139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abordagem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SGBD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FC7E1EF-12C4-EABA-CE2C-0E041AF6397F}"/>
              </a:ext>
            </a:extLst>
          </p:cNvPr>
          <p:cNvGrpSpPr/>
          <p:nvPr/>
        </p:nvGrpSpPr>
        <p:grpSpPr>
          <a:xfrm>
            <a:off x="7221109" y="3294093"/>
            <a:ext cx="1669011" cy="1644649"/>
            <a:chOff x="6691942" y="2944843"/>
            <a:chExt cx="2229927" cy="2057399"/>
          </a:xfrm>
        </p:grpSpPr>
        <p:pic>
          <p:nvPicPr>
            <p:cNvPr id="2" name="Gráfico 2" descr="Banco de dados com preenchimento sólido">
              <a:extLst>
                <a:ext uri="{FF2B5EF4-FFF2-40B4-BE49-F238E27FC236}">
                  <a16:creationId xmlns:a16="http://schemas.microsoft.com/office/drawing/2014/main" id="{63E6D4DB-93AB-260E-BA82-141BA6008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6215" y="2944843"/>
              <a:ext cx="1895654" cy="1917220"/>
            </a:xfrm>
            <a:prstGeom prst="rect">
              <a:avLst/>
            </a:prstGeom>
          </p:spPr>
        </p:pic>
        <p:pic>
          <p:nvPicPr>
            <p:cNvPr id="7" name="Gráfico 7" descr="Tabela com preenchimento sólido">
              <a:extLst>
                <a:ext uri="{FF2B5EF4-FFF2-40B4-BE49-F238E27FC236}">
                  <a16:creationId xmlns:a16="http://schemas.microsoft.com/office/drawing/2014/main" id="{5120CCDD-89F7-AF76-5B99-BC5DE795A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91942" y="3645739"/>
              <a:ext cx="1356503" cy="1356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161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4820024" y="2010216"/>
            <a:ext cx="3667151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das 4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características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...</a:t>
            </a:r>
            <a:endParaRPr lang="pt-BR" err="1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4FAE6FD-C487-9626-3D57-18749B229085}"/>
              </a:ext>
            </a:extLst>
          </p:cNvPr>
          <p:cNvGrpSpPr/>
          <p:nvPr/>
        </p:nvGrpSpPr>
        <p:grpSpPr>
          <a:xfrm>
            <a:off x="632882" y="2241549"/>
            <a:ext cx="3725334" cy="2084915"/>
            <a:chOff x="696382" y="2728383"/>
            <a:chExt cx="3725334" cy="208491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911C0D1-3F39-351A-8D04-BAFB3B75371F}"/>
                </a:ext>
              </a:extLst>
            </p:cNvPr>
            <p:cNvSpPr/>
            <p:nvPr/>
          </p:nvSpPr>
          <p:spPr>
            <a:xfrm>
              <a:off x="2643717" y="2728383"/>
              <a:ext cx="1777999" cy="592666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err="1">
                  <a:cs typeface="Arial"/>
                </a:rPr>
                <a:t>Auto-descrição</a:t>
              </a:r>
              <a:endParaRPr lang="pt-BR" err="1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CA32E08-7FDF-F2AE-6EED-CC1773D46272}"/>
                </a:ext>
              </a:extLst>
            </p:cNvPr>
            <p:cNvSpPr/>
            <p:nvPr/>
          </p:nvSpPr>
          <p:spPr>
            <a:xfrm>
              <a:off x="696383" y="3490384"/>
              <a:ext cx="1650999" cy="59266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Isolamento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46AF1B8-650D-9477-2EFC-E42DEB77FC4F}"/>
                </a:ext>
              </a:extLst>
            </p:cNvPr>
            <p:cNvSpPr/>
            <p:nvPr/>
          </p:nvSpPr>
          <p:spPr>
            <a:xfrm>
              <a:off x="696384" y="2728383"/>
              <a:ext cx="1650999" cy="59266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Abstração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AA5B26A6-F406-1CDE-CC06-19747E19A629}"/>
                </a:ext>
              </a:extLst>
            </p:cNvPr>
            <p:cNvSpPr/>
            <p:nvPr/>
          </p:nvSpPr>
          <p:spPr>
            <a:xfrm>
              <a:off x="696382" y="4220632"/>
              <a:ext cx="1650999" cy="59266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Múltiplas visões</a:t>
              </a:r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1087652C-5E59-F6F4-746A-E714CD8EE6C4}"/>
                </a:ext>
              </a:extLst>
            </p:cNvPr>
            <p:cNvSpPr/>
            <p:nvPr/>
          </p:nvSpPr>
          <p:spPr>
            <a:xfrm>
              <a:off x="2643714" y="3490381"/>
              <a:ext cx="1777999" cy="59266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Compartilhamento</a:t>
              </a:r>
              <a:endParaRPr lang="pt-BR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AF793633-9E1B-FDC6-366D-4490F0CB52BF}"/>
                </a:ext>
              </a:extLst>
            </p:cNvPr>
            <p:cNvSpPr/>
            <p:nvPr/>
          </p:nvSpPr>
          <p:spPr>
            <a:xfrm>
              <a:off x="2643716" y="4220632"/>
              <a:ext cx="1777999" cy="592666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Transação </a:t>
              </a:r>
              <a:r>
                <a:rPr lang="pt-BR" err="1">
                  <a:cs typeface="Arial"/>
                </a:rPr>
                <a:t>multiuser</a:t>
              </a:r>
              <a:endParaRPr lang="pt-BR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290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2FFB169-4866-A8EF-8C0D-BAF41E448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32;g116d3f5ae16_1_0">
            <a:extLst>
              <a:ext uri="{FF2B5EF4-FFF2-40B4-BE49-F238E27FC236}">
                <a16:creationId xmlns:a16="http://schemas.microsoft.com/office/drawing/2014/main" id="{E37C6276-990D-4E55-CB1B-73BF589E6F8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0BB3B725-D68F-0925-F051-B4D03977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677026B8-580D-B047-1A36-27B0315E6754}"/>
              </a:ext>
            </a:extLst>
          </p:cNvPr>
          <p:cNvSpPr/>
          <p:nvPr/>
        </p:nvSpPr>
        <p:spPr>
          <a:xfrm>
            <a:off x="1225550" y="1482258"/>
            <a:ext cx="1820333" cy="85725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Quais são ?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98503C0-BA64-515C-4269-55AA4A635B53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Controle de Redundância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965737B-90BB-4787-170A-334C3B02024C}"/>
              </a:ext>
            </a:extLst>
          </p:cNvPr>
          <p:cNvSpPr/>
          <p:nvPr/>
        </p:nvSpPr>
        <p:spPr>
          <a:xfrm>
            <a:off x="3776133" y="2072217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Restrição de acesso 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50E9833-DDBE-0585-CF39-4FCAE7DF66C1}"/>
              </a:ext>
            </a:extLst>
          </p:cNvPr>
          <p:cNvSpPr/>
          <p:nvPr/>
        </p:nvSpPr>
        <p:spPr>
          <a:xfrm>
            <a:off x="3776133" y="2664884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err="1">
                <a:latin typeface="Calibri"/>
                <a:cs typeface="Calibri"/>
              </a:rPr>
              <a:t>Storage</a:t>
            </a:r>
            <a:r>
              <a:rPr lang="pt-BR" sz="2000">
                <a:latin typeface="Calibri"/>
                <a:cs typeface="Calibri"/>
              </a:rPr>
              <a:t> – prove persistência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149F8B6-67D9-B990-34E7-B49B43260C8D}"/>
              </a:ext>
            </a:extLst>
          </p:cNvPr>
          <p:cNvSpPr/>
          <p:nvPr/>
        </p:nvSpPr>
        <p:spPr>
          <a:xfrm>
            <a:off x="3776133" y="3257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err="1">
                <a:latin typeface="Calibri"/>
                <a:cs typeface="Calibri"/>
              </a:rPr>
              <a:t>Storage</a:t>
            </a:r>
            <a:r>
              <a:rPr lang="pt-BR" sz="2000">
                <a:latin typeface="Calibri"/>
                <a:cs typeface="Calibri"/>
              </a:rPr>
              <a:t> – prove estrutura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1DB5FF1-A3E2-149B-A01D-527D8468487E}"/>
              </a:ext>
            </a:extLst>
          </p:cNvPr>
          <p:cNvSpPr/>
          <p:nvPr/>
        </p:nvSpPr>
        <p:spPr>
          <a:xfrm>
            <a:off x="3776132" y="3850215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Backup e Recovery</a:t>
            </a:r>
            <a:endParaRPr lang="pt-BR"/>
          </a:p>
        </p:txBody>
      </p:sp>
      <p:pic>
        <p:nvPicPr>
          <p:cNvPr id="18" name="Imagem 18" descr="Uma imagem contendo Ícone&#10;&#10;Descrição gerada automaticamente">
            <a:extLst>
              <a:ext uri="{FF2B5EF4-FFF2-40B4-BE49-F238E27FC236}">
                <a16:creationId xmlns:a16="http://schemas.microsoft.com/office/drawing/2014/main" id="{72FE09B5-5E8B-6D1B-77C7-B11D9440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1" y="4531868"/>
            <a:ext cx="1420283" cy="5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97874" y="1580686"/>
            <a:ext cx="7766139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Quais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são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atores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Banco de Dados?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FC7E1EF-12C4-EABA-CE2C-0E041AF6397F}"/>
              </a:ext>
            </a:extLst>
          </p:cNvPr>
          <p:cNvGrpSpPr/>
          <p:nvPr/>
        </p:nvGrpSpPr>
        <p:grpSpPr>
          <a:xfrm>
            <a:off x="7221109" y="3294093"/>
            <a:ext cx="1669011" cy="1644649"/>
            <a:chOff x="6691942" y="2944843"/>
            <a:chExt cx="2229927" cy="2057399"/>
          </a:xfrm>
        </p:grpSpPr>
        <p:pic>
          <p:nvPicPr>
            <p:cNvPr id="2" name="Gráfico 2" descr="Banco de dados com preenchimento sólido">
              <a:extLst>
                <a:ext uri="{FF2B5EF4-FFF2-40B4-BE49-F238E27FC236}">
                  <a16:creationId xmlns:a16="http://schemas.microsoft.com/office/drawing/2014/main" id="{63E6D4DB-93AB-260E-BA82-141BA6008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6215" y="2944843"/>
              <a:ext cx="1895654" cy="1917220"/>
            </a:xfrm>
            <a:prstGeom prst="rect">
              <a:avLst/>
            </a:prstGeom>
          </p:spPr>
        </p:pic>
        <p:pic>
          <p:nvPicPr>
            <p:cNvPr id="7" name="Gráfico 7" descr="Tabela com preenchimento sólido">
              <a:extLst>
                <a:ext uri="{FF2B5EF4-FFF2-40B4-BE49-F238E27FC236}">
                  <a16:creationId xmlns:a16="http://schemas.microsoft.com/office/drawing/2014/main" id="{5120CCDD-89F7-AF76-5B99-BC5DE795A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91942" y="3645739"/>
              <a:ext cx="1356503" cy="1356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948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D101ECA-DE9F-2004-C394-A66C9311D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41" b="-690"/>
          <a:stretch/>
        </p:blipFill>
        <p:spPr>
          <a:xfrm>
            <a:off x="491066" y="1895475"/>
            <a:ext cx="3006926" cy="28554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9F748E-8183-AA7B-4BE1-4BAF4A7F2E5D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Controle de Redundância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3E9EB1F-11E9-1A64-648D-292F05875A8E}"/>
              </a:ext>
            </a:extLst>
          </p:cNvPr>
          <p:cNvGrpSpPr/>
          <p:nvPr/>
        </p:nvGrpSpPr>
        <p:grpSpPr>
          <a:xfrm>
            <a:off x="4650317" y="2137615"/>
            <a:ext cx="1240367" cy="1132853"/>
            <a:chOff x="4650317" y="2137615"/>
            <a:chExt cx="1240367" cy="1132853"/>
          </a:xfrm>
        </p:grpSpPr>
        <p:pic>
          <p:nvPicPr>
            <p:cNvPr id="6" name="Imagem 6" descr="Forma, Retângulo&#10;&#10;Descrição gerada automaticamente">
              <a:extLst>
                <a:ext uri="{FF2B5EF4-FFF2-40B4-BE49-F238E27FC236}">
                  <a16:creationId xmlns:a16="http://schemas.microsoft.com/office/drawing/2014/main" id="{60A020E2-BF22-E22B-3D00-7DD809C3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0317" y="2137615"/>
              <a:ext cx="1240367" cy="1132853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D6234D1-8723-37B7-78F3-7992EEA8B934}"/>
                </a:ext>
              </a:extLst>
            </p:cNvPr>
            <p:cNvSpPr txBox="1"/>
            <p:nvPr/>
          </p:nvSpPr>
          <p:spPr>
            <a:xfrm>
              <a:off x="4967817" y="2702983"/>
              <a:ext cx="36195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400" b="1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A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1F27DBD-6D89-E0E0-B8CB-563DC135BDA8}"/>
              </a:ext>
            </a:extLst>
          </p:cNvPr>
          <p:cNvGrpSpPr/>
          <p:nvPr/>
        </p:nvGrpSpPr>
        <p:grpSpPr>
          <a:xfrm>
            <a:off x="7528983" y="2137614"/>
            <a:ext cx="1240367" cy="1132853"/>
            <a:chOff x="7528983" y="2137614"/>
            <a:chExt cx="1240367" cy="1132853"/>
          </a:xfrm>
        </p:grpSpPr>
        <p:pic>
          <p:nvPicPr>
            <p:cNvPr id="11" name="Imagem 6" descr="Forma, Retângulo&#10;&#10;Descrição gerada automaticamente">
              <a:extLst>
                <a:ext uri="{FF2B5EF4-FFF2-40B4-BE49-F238E27FC236}">
                  <a16:creationId xmlns:a16="http://schemas.microsoft.com/office/drawing/2014/main" id="{E5526A3F-578D-EE42-48FB-23EF2D60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8983" y="2137614"/>
              <a:ext cx="1240367" cy="1132853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856B870-E0BC-C618-2988-A71658AA6ABB}"/>
                </a:ext>
              </a:extLst>
            </p:cNvPr>
            <p:cNvSpPr txBox="1"/>
            <p:nvPr/>
          </p:nvSpPr>
          <p:spPr>
            <a:xfrm>
              <a:off x="7846483" y="2702982"/>
              <a:ext cx="36195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400" b="1">
                  <a:solidFill>
                    <a:srgbClr val="FFFFFF"/>
                  </a:solidFill>
                  <a:latin typeface="Calibri"/>
                  <a:ea typeface="Calibri"/>
                  <a:cs typeface="Calibri"/>
                </a:rPr>
                <a:t>B</a:t>
              </a:r>
            </a:p>
          </p:txBody>
        </p:sp>
      </p:grpSp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D5CCBE59-1322-0A17-D873-721E25177B2C}"/>
              </a:ext>
            </a:extLst>
          </p:cNvPr>
          <p:cNvSpPr/>
          <p:nvPr/>
        </p:nvSpPr>
        <p:spPr>
          <a:xfrm rot="18540000">
            <a:off x="3858422" y="3020377"/>
            <a:ext cx="1090082" cy="56091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5" name="Imagem 15">
            <a:extLst>
              <a:ext uri="{FF2B5EF4-FFF2-40B4-BE49-F238E27FC236}">
                <a16:creationId xmlns:a16="http://schemas.microsoft.com/office/drawing/2014/main" id="{059C5FF6-DE53-B64C-6C7C-1D56BC3C3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105" y="3528483"/>
            <a:ext cx="1381125" cy="1409700"/>
          </a:xfrm>
          <a:prstGeom prst="rect">
            <a:avLst/>
          </a:prstGeom>
        </p:spPr>
      </p:pic>
      <p:sp>
        <p:nvSpPr>
          <p:cNvPr id="18" name="Seta: Curva para Baixo 17">
            <a:extLst>
              <a:ext uri="{FF2B5EF4-FFF2-40B4-BE49-F238E27FC236}">
                <a16:creationId xmlns:a16="http://schemas.microsoft.com/office/drawing/2014/main" id="{028C0FAB-EF9F-2531-75DB-6EED9AE643C0}"/>
              </a:ext>
            </a:extLst>
          </p:cNvPr>
          <p:cNvSpPr/>
          <p:nvPr/>
        </p:nvSpPr>
        <p:spPr>
          <a:xfrm rot="18540000">
            <a:off x="6779421" y="3041543"/>
            <a:ext cx="1090082" cy="56091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23FB2A28-40BB-5A71-438E-B32D6C6049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035" t="11724" r="-3089" b="-3448"/>
          <a:stretch/>
        </p:blipFill>
        <p:spPr>
          <a:xfrm>
            <a:off x="6932083" y="3567642"/>
            <a:ext cx="1482830" cy="14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0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D101ECA-DE9F-2004-C394-A66C9311D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41" b="-690"/>
          <a:stretch/>
        </p:blipFill>
        <p:spPr>
          <a:xfrm>
            <a:off x="491066" y="1895475"/>
            <a:ext cx="3006926" cy="28554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9F748E-8183-AA7B-4BE1-4BAF4A7F2E5D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Controle de Redundância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FDFD453-EFA6-5583-4DD8-E17E90B07F2B}"/>
              </a:ext>
            </a:extLst>
          </p:cNvPr>
          <p:cNvSpPr/>
          <p:nvPr/>
        </p:nvSpPr>
        <p:spPr>
          <a:xfrm>
            <a:off x="3839634" y="2125133"/>
            <a:ext cx="1936749" cy="11959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b="1">
                <a:cs typeface="Arial"/>
              </a:rPr>
              <a:t>C: </a:t>
            </a:r>
            <a:r>
              <a:rPr lang="pt-BR" sz="1200">
                <a:cs typeface="Arial"/>
              </a:rPr>
              <a:t>(</a:t>
            </a:r>
            <a:r>
              <a:rPr lang="pt-BR" sz="1200" err="1">
                <a:cs typeface="Arial"/>
              </a:rPr>
              <a:t>storage</a:t>
            </a:r>
            <a:r>
              <a:rPr lang="pt-BR" sz="1200">
                <a:cs typeface="Arial"/>
              </a:rPr>
              <a:t>)</a:t>
            </a:r>
            <a:endParaRPr lang="pt-BR" sz="1200"/>
          </a:p>
          <a:p>
            <a:r>
              <a:rPr lang="pt-BR" sz="1200">
                <a:cs typeface="Arial"/>
              </a:rPr>
              <a:t>Estudantes</a:t>
            </a:r>
          </a:p>
          <a:p>
            <a:r>
              <a:rPr lang="pt-BR" sz="1200">
                <a:cs typeface="Arial"/>
              </a:rPr>
              <a:t>Cursos</a:t>
            </a:r>
          </a:p>
          <a:p>
            <a:r>
              <a:rPr lang="pt-BR" sz="1200">
                <a:cs typeface="Arial"/>
              </a:rPr>
              <a:t> Relação </a:t>
            </a:r>
            <a:r>
              <a:rPr lang="pt-BR" sz="1200" err="1">
                <a:cs typeface="Arial"/>
              </a:rPr>
              <a:t>alunoxcurso</a:t>
            </a:r>
            <a:endParaRPr lang="pt-BR" sz="1200">
              <a:cs typeface="Arial"/>
            </a:endParaRPr>
          </a:p>
          <a:p>
            <a:r>
              <a:rPr lang="pt-BR" sz="1200">
                <a:cs typeface="Arial"/>
              </a:rPr>
              <a:t>...</a:t>
            </a:r>
          </a:p>
        </p:txBody>
      </p:sp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D5CCBE59-1322-0A17-D873-721E25177B2C}"/>
              </a:ext>
            </a:extLst>
          </p:cNvPr>
          <p:cNvSpPr/>
          <p:nvPr/>
        </p:nvSpPr>
        <p:spPr>
          <a:xfrm rot="18540000">
            <a:off x="3858422" y="3020377"/>
            <a:ext cx="1090082" cy="56091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5" name="Imagem 15">
            <a:extLst>
              <a:ext uri="{FF2B5EF4-FFF2-40B4-BE49-F238E27FC236}">
                <a16:creationId xmlns:a16="http://schemas.microsoft.com/office/drawing/2014/main" id="{059C5FF6-DE53-B64C-6C7C-1D56BC3C3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105" y="3528483"/>
            <a:ext cx="1381125" cy="14097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1D03D7D-FC49-C013-9B44-9E0C92E4FE13}"/>
              </a:ext>
            </a:extLst>
          </p:cNvPr>
          <p:cNvSpPr/>
          <p:nvPr/>
        </p:nvSpPr>
        <p:spPr>
          <a:xfrm>
            <a:off x="6654800" y="2103966"/>
            <a:ext cx="1936749" cy="1195916"/>
          </a:xfrm>
          <a:prstGeom prst="roundRect">
            <a:avLst/>
          </a:prstGeom>
          <a:ln>
            <a:solidFill>
              <a:srgbClr val="780707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pt-BR" sz="1200" b="1">
                <a:cs typeface="Arial"/>
              </a:rPr>
              <a:t>D:</a:t>
            </a:r>
            <a:r>
              <a:rPr lang="pt-BR" sz="1200">
                <a:cs typeface="Arial"/>
              </a:rPr>
              <a:t> (</a:t>
            </a:r>
            <a:r>
              <a:rPr lang="pt-BR" sz="1200" err="1">
                <a:cs typeface="Arial"/>
              </a:rPr>
              <a:t>storage</a:t>
            </a:r>
            <a:r>
              <a:rPr lang="pt-BR" sz="1200">
                <a:cs typeface="Arial"/>
              </a:rPr>
              <a:t>)</a:t>
            </a:r>
            <a:endParaRPr lang="pt-BR" sz="1200"/>
          </a:p>
          <a:p>
            <a:r>
              <a:rPr lang="pt-BR" sz="1200">
                <a:cs typeface="Arial"/>
              </a:rPr>
              <a:t>Estudantes</a:t>
            </a:r>
          </a:p>
          <a:p>
            <a:r>
              <a:rPr lang="pt-BR" sz="1200">
                <a:cs typeface="Arial"/>
              </a:rPr>
              <a:t>Cursos</a:t>
            </a:r>
          </a:p>
          <a:p>
            <a:r>
              <a:rPr lang="pt-BR" sz="1200">
                <a:cs typeface="Arial"/>
              </a:rPr>
              <a:t> Relação </a:t>
            </a:r>
            <a:r>
              <a:rPr lang="pt-BR" sz="1200" err="1">
                <a:cs typeface="Arial"/>
              </a:rPr>
              <a:t>alunoxcurso</a:t>
            </a:r>
            <a:endParaRPr lang="pt-BR" sz="1200">
              <a:cs typeface="Arial"/>
            </a:endParaRPr>
          </a:p>
          <a:p>
            <a:r>
              <a:rPr lang="pt-BR" sz="1200">
                <a:cs typeface="Arial"/>
              </a:rPr>
              <a:t>...</a:t>
            </a:r>
          </a:p>
        </p:txBody>
      </p:sp>
      <p:sp>
        <p:nvSpPr>
          <p:cNvPr id="18" name="Seta: Curva para Baixo 17">
            <a:extLst>
              <a:ext uri="{FF2B5EF4-FFF2-40B4-BE49-F238E27FC236}">
                <a16:creationId xmlns:a16="http://schemas.microsoft.com/office/drawing/2014/main" id="{028C0FAB-EF9F-2531-75DB-6EED9AE643C0}"/>
              </a:ext>
            </a:extLst>
          </p:cNvPr>
          <p:cNvSpPr/>
          <p:nvPr/>
        </p:nvSpPr>
        <p:spPr>
          <a:xfrm rot="18540000">
            <a:off x="6779421" y="3041543"/>
            <a:ext cx="1090082" cy="56091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23FB2A28-40BB-5A71-438E-B32D6C6049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35" t="11724" r="-3089" b="-3448"/>
          <a:stretch/>
        </p:blipFill>
        <p:spPr>
          <a:xfrm>
            <a:off x="6932083" y="3567642"/>
            <a:ext cx="1482830" cy="14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48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D101ECA-DE9F-2004-C394-A66C9311D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41" b="-690"/>
          <a:stretch/>
        </p:blipFill>
        <p:spPr>
          <a:xfrm>
            <a:off x="491066" y="1895475"/>
            <a:ext cx="3006926" cy="28554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9F748E-8183-AA7B-4BE1-4BAF4A7F2E5D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Controle de Redundância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FDFD453-EFA6-5583-4DD8-E17E90B07F2B}"/>
              </a:ext>
            </a:extLst>
          </p:cNvPr>
          <p:cNvSpPr/>
          <p:nvPr/>
        </p:nvSpPr>
        <p:spPr>
          <a:xfrm>
            <a:off x="3839634" y="2125133"/>
            <a:ext cx="1936749" cy="11959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200" b="1">
                <a:cs typeface="Arial"/>
              </a:rPr>
              <a:t>C: </a:t>
            </a:r>
            <a:r>
              <a:rPr lang="pt-BR" sz="1200">
                <a:cs typeface="Arial"/>
              </a:rPr>
              <a:t>(</a:t>
            </a:r>
            <a:r>
              <a:rPr lang="pt-BR" sz="1200" err="1">
                <a:cs typeface="Arial"/>
              </a:rPr>
              <a:t>storage</a:t>
            </a:r>
            <a:r>
              <a:rPr lang="pt-BR" sz="1200">
                <a:cs typeface="Arial"/>
              </a:rPr>
              <a:t>)</a:t>
            </a:r>
            <a:endParaRPr lang="pt-BR" sz="1200"/>
          </a:p>
          <a:p>
            <a:r>
              <a:rPr lang="pt-BR" sz="1200">
                <a:cs typeface="Arial"/>
              </a:rPr>
              <a:t>Estudantes</a:t>
            </a:r>
          </a:p>
          <a:p>
            <a:r>
              <a:rPr lang="pt-BR" sz="1200">
                <a:cs typeface="Arial"/>
              </a:rPr>
              <a:t>Cursos</a:t>
            </a:r>
          </a:p>
          <a:p>
            <a:r>
              <a:rPr lang="pt-BR" sz="1200">
                <a:cs typeface="Arial"/>
              </a:rPr>
              <a:t> Relação </a:t>
            </a:r>
            <a:r>
              <a:rPr lang="pt-BR" sz="1200" err="1">
                <a:cs typeface="Arial"/>
              </a:rPr>
              <a:t>alunoxcurso</a:t>
            </a:r>
            <a:endParaRPr lang="pt-BR" sz="1200">
              <a:cs typeface="Arial"/>
            </a:endParaRPr>
          </a:p>
          <a:p>
            <a:r>
              <a:rPr lang="pt-BR" sz="1200">
                <a:cs typeface="Arial"/>
              </a:rPr>
              <a:t>...</a:t>
            </a:r>
          </a:p>
        </p:txBody>
      </p:sp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D5CCBE59-1322-0A17-D873-721E25177B2C}"/>
              </a:ext>
            </a:extLst>
          </p:cNvPr>
          <p:cNvSpPr/>
          <p:nvPr/>
        </p:nvSpPr>
        <p:spPr>
          <a:xfrm rot="18540000">
            <a:off x="3858422" y="3020377"/>
            <a:ext cx="1090082" cy="56091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5" name="Imagem 15">
            <a:extLst>
              <a:ext uri="{FF2B5EF4-FFF2-40B4-BE49-F238E27FC236}">
                <a16:creationId xmlns:a16="http://schemas.microsoft.com/office/drawing/2014/main" id="{059C5FF6-DE53-B64C-6C7C-1D56BC3C3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105" y="3528483"/>
            <a:ext cx="1381125" cy="14097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1D03D7D-FC49-C013-9B44-9E0C92E4FE13}"/>
              </a:ext>
            </a:extLst>
          </p:cNvPr>
          <p:cNvSpPr/>
          <p:nvPr/>
        </p:nvSpPr>
        <p:spPr>
          <a:xfrm>
            <a:off x="6654800" y="2103966"/>
            <a:ext cx="1936749" cy="1195916"/>
          </a:xfrm>
          <a:prstGeom prst="roundRect">
            <a:avLst/>
          </a:prstGeom>
          <a:ln>
            <a:solidFill>
              <a:srgbClr val="780707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pt-BR" sz="1200" b="1">
                <a:cs typeface="Arial"/>
              </a:rPr>
              <a:t>D:</a:t>
            </a:r>
            <a:r>
              <a:rPr lang="pt-BR" sz="1200">
                <a:cs typeface="Arial"/>
              </a:rPr>
              <a:t> (</a:t>
            </a:r>
            <a:r>
              <a:rPr lang="pt-BR" sz="1200" err="1">
                <a:cs typeface="Arial"/>
              </a:rPr>
              <a:t>storage</a:t>
            </a:r>
            <a:r>
              <a:rPr lang="pt-BR" sz="1200">
                <a:cs typeface="Arial"/>
              </a:rPr>
              <a:t>)</a:t>
            </a:r>
            <a:endParaRPr lang="pt-BR" sz="1200"/>
          </a:p>
          <a:p>
            <a:r>
              <a:rPr lang="pt-BR" sz="1200">
                <a:cs typeface="Arial"/>
              </a:rPr>
              <a:t>Estudantes</a:t>
            </a:r>
          </a:p>
          <a:p>
            <a:r>
              <a:rPr lang="pt-BR" sz="1200">
                <a:cs typeface="Arial"/>
              </a:rPr>
              <a:t>Cursos</a:t>
            </a:r>
          </a:p>
          <a:p>
            <a:r>
              <a:rPr lang="pt-BR" sz="1200">
                <a:cs typeface="Arial"/>
              </a:rPr>
              <a:t> Relação </a:t>
            </a:r>
            <a:r>
              <a:rPr lang="pt-BR" sz="1200" err="1">
                <a:cs typeface="Arial"/>
              </a:rPr>
              <a:t>alunoxcurso</a:t>
            </a:r>
            <a:endParaRPr lang="pt-BR" sz="1200">
              <a:cs typeface="Arial"/>
            </a:endParaRPr>
          </a:p>
          <a:p>
            <a:r>
              <a:rPr lang="pt-BR" sz="1200">
                <a:cs typeface="Arial"/>
              </a:rPr>
              <a:t>...</a:t>
            </a:r>
          </a:p>
        </p:txBody>
      </p:sp>
      <p:sp>
        <p:nvSpPr>
          <p:cNvPr id="18" name="Seta: Curva para Baixo 17">
            <a:extLst>
              <a:ext uri="{FF2B5EF4-FFF2-40B4-BE49-F238E27FC236}">
                <a16:creationId xmlns:a16="http://schemas.microsoft.com/office/drawing/2014/main" id="{028C0FAB-EF9F-2531-75DB-6EED9AE643C0}"/>
              </a:ext>
            </a:extLst>
          </p:cNvPr>
          <p:cNvSpPr/>
          <p:nvPr/>
        </p:nvSpPr>
        <p:spPr>
          <a:xfrm rot="18540000">
            <a:off x="6779421" y="3041543"/>
            <a:ext cx="1090082" cy="560917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23FB2A28-40BB-5A71-438E-B32D6C6049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35" t="11724" r="-3089" b="-3448"/>
          <a:stretch/>
        </p:blipFill>
        <p:spPr>
          <a:xfrm>
            <a:off x="6932083" y="3567642"/>
            <a:ext cx="1482830" cy="141534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DBD65E6-8F78-9B28-BDF2-5ADB9691C6AC}"/>
              </a:ext>
            </a:extLst>
          </p:cNvPr>
          <p:cNvSpPr/>
          <p:nvPr/>
        </p:nvSpPr>
        <p:spPr>
          <a:xfrm>
            <a:off x="1818217" y="4347633"/>
            <a:ext cx="2275415" cy="4762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ea typeface="Calibri"/>
                <a:cs typeface="Calibri"/>
              </a:rPr>
              <a:t>Inconsistência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FF33668-33B3-14D8-3911-7D318B0365BD}"/>
              </a:ext>
            </a:extLst>
          </p:cNvPr>
          <p:cNvSpPr/>
          <p:nvPr/>
        </p:nvSpPr>
        <p:spPr>
          <a:xfrm>
            <a:off x="2103966" y="3818466"/>
            <a:ext cx="2275415" cy="4762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ea typeface="Calibri"/>
                <a:cs typeface="Calibri"/>
              </a:rPr>
              <a:t>Redundância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706AFC2-4646-97C2-2395-B09143F72912}"/>
              </a:ext>
            </a:extLst>
          </p:cNvPr>
          <p:cNvSpPr/>
          <p:nvPr/>
        </p:nvSpPr>
        <p:spPr>
          <a:xfrm>
            <a:off x="2421465" y="3257549"/>
            <a:ext cx="2275415" cy="4762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ea typeface="Calibri"/>
                <a:cs typeface="Calibri"/>
              </a:rPr>
              <a:t>Desperdício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7EED57C-7ACA-003F-2314-4C8FFDEA1C98}"/>
              </a:ext>
            </a:extLst>
          </p:cNvPr>
          <p:cNvSpPr/>
          <p:nvPr/>
        </p:nvSpPr>
        <p:spPr>
          <a:xfrm>
            <a:off x="5850465" y="781049"/>
            <a:ext cx="3143248" cy="4974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ea typeface="Calibri"/>
                <a:cs typeface="Calibri"/>
              </a:rPr>
              <a:t>Updates desnecessários</a:t>
            </a:r>
          </a:p>
        </p:txBody>
      </p:sp>
    </p:spTree>
    <p:extLst>
      <p:ext uri="{BB962C8B-B14F-4D97-AF65-F5344CB8AC3E}">
        <p14:creationId xmlns:p14="http://schemas.microsoft.com/office/powerpoint/2010/main" val="1824892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D101ECA-DE9F-2004-C394-A66C9311D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41" b="-690"/>
          <a:stretch/>
        </p:blipFill>
        <p:spPr>
          <a:xfrm>
            <a:off x="491066" y="1895475"/>
            <a:ext cx="3006926" cy="28554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9F748E-8183-AA7B-4BE1-4BAF4A7F2E5D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Controle de Redundância</a:t>
            </a:r>
          </a:p>
        </p:txBody>
      </p:sp>
      <p:pic>
        <p:nvPicPr>
          <p:cNvPr id="15" name="Imagem 15">
            <a:extLst>
              <a:ext uri="{FF2B5EF4-FFF2-40B4-BE49-F238E27FC236}">
                <a16:creationId xmlns:a16="http://schemas.microsoft.com/office/drawing/2014/main" id="{059C5FF6-DE53-B64C-6C7C-1D56BC3C3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105" y="3528483"/>
            <a:ext cx="1381125" cy="1409700"/>
          </a:xfrm>
          <a:prstGeom prst="rect">
            <a:avLst/>
          </a:prstGeom>
        </p:spPr>
      </p:pic>
      <p:pic>
        <p:nvPicPr>
          <p:cNvPr id="8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23FB2A28-40BB-5A71-438E-B32D6C6049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35" t="11724" r="-3089" b="-3448"/>
          <a:stretch/>
        </p:blipFill>
        <p:spPr>
          <a:xfrm>
            <a:off x="6932083" y="3567642"/>
            <a:ext cx="1482830" cy="1415343"/>
          </a:xfrm>
          <a:prstGeom prst="rect">
            <a:avLst/>
          </a:prstGeom>
        </p:spPr>
      </p:pic>
      <p:pic>
        <p:nvPicPr>
          <p:cNvPr id="2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173E27B9-4062-3FCE-B53D-4AC68F759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317" y="2055263"/>
            <a:ext cx="2002367" cy="1096475"/>
          </a:xfrm>
          <a:prstGeom prst="rect">
            <a:avLst/>
          </a:prstGeom>
        </p:spPr>
      </p:pic>
      <p:sp>
        <p:nvSpPr>
          <p:cNvPr id="4" name="Seta: de Cima para Baixo 3">
            <a:extLst>
              <a:ext uri="{FF2B5EF4-FFF2-40B4-BE49-F238E27FC236}">
                <a16:creationId xmlns:a16="http://schemas.microsoft.com/office/drawing/2014/main" id="{39C98027-4035-5938-9BEE-5ADD59A52C41}"/>
              </a:ext>
            </a:extLst>
          </p:cNvPr>
          <p:cNvSpPr/>
          <p:nvPr/>
        </p:nvSpPr>
        <p:spPr>
          <a:xfrm rot="2940000">
            <a:off x="4850139" y="2811976"/>
            <a:ext cx="243417" cy="93133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de Cima para Baixo 18">
            <a:extLst>
              <a:ext uri="{FF2B5EF4-FFF2-40B4-BE49-F238E27FC236}">
                <a16:creationId xmlns:a16="http://schemas.microsoft.com/office/drawing/2014/main" id="{57678822-F1B4-CB6C-54C1-808CE6E306E9}"/>
              </a:ext>
            </a:extLst>
          </p:cNvPr>
          <p:cNvSpPr/>
          <p:nvPr/>
        </p:nvSpPr>
        <p:spPr>
          <a:xfrm rot="19260000">
            <a:off x="7464222" y="2811975"/>
            <a:ext cx="243417" cy="93133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654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D101ECA-DE9F-2004-C394-A66C9311D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41" b="-690"/>
          <a:stretch/>
        </p:blipFill>
        <p:spPr>
          <a:xfrm>
            <a:off x="491066" y="1895475"/>
            <a:ext cx="3006926" cy="28554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9F748E-8183-AA7B-4BE1-4BAF4A7F2E5D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Controle de Redundância</a:t>
            </a:r>
          </a:p>
        </p:txBody>
      </p:sp>
      <p:pic>
        <p:nvPicPr>
          <p:cNvPr id="15" name="Imagem 15">
            <a:extLst>
              <a:ext uri="{FF2B5EF4-FFF2-40B4-BE49-F238E27FC236}">
                <a16:creationId xmlns:a16="http://schemas.microsoft.com/office/drawing/2014/main" id="{059C5FF6-DE53-B64C-6C7C-1D56BC3C3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105" y="3528483"/>
            <a:ext cx="1381125" cy="1409700"/>
          </a:xfrm>
          <a:prstGeom prst="rect">
            <a:avLst/>
          </a:prstGeom>
        </p:spPr>
      </p:pic>
      <p:pic>
        <p:nvPicPr>
          <p:cNvPr id="8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23FB2A28-40BB-5A71-438E-B32D6C6049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35" t="11724" r="-3089" b="-3448"/>
          <a:stretch/>
        </p:blipFill>
        <p:spPr>
          <a:xfrm>
            <a:off x="6932083" y="3567642"/>
            <a:ext cx="1482830" cy="1415343"/>
          </a:xfrm>
          <a:prstGeom prst="rect">
            <a:avLst/>
          </a:prstGeom>
        </p:spPr>
      </p:pic>
      <p:pic>
        <p:nvPicPr>
          <p:cNvPr id="2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173E27B9-4062-3FCE-B53D-4AC68F759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233" y="2573846"/>
            <a:ext cx="1145117" cy="609642"/>
          </a:xfrm>
          <a:prstGeom prst="rect">
            <a:avLst/>
          </a:prstGeom>
        </p:spPr>
      </p:pic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2D0767D4-348D-0D39-D806-118C67BEC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816" y="2040641"/>
            <a:ext cx="2478617" cy="882301"/>
          </a:xfrm>
          <a:prstGeom prst="rect">
            <a:avLst/>
          </a:prstGeom>
        </p:spPr>
      </p:pic>
      <p:sp>
        <p:nvSpPr>
          <p:cNvPr id="4" name="Seta: de Cima para Baixo 3">
            <a:extLst>
              <a:ext uri="{FF2B5EF4-FFF2-40B4-BE49-F238E27FC236}">
                <a16:creationId xmlns:a16="http://schemas.microsoft.com/office/drawing/2014/main" id="{39C98027-4035-5938-9BEE-5ADD59A52C41}"/>
              </a:ext>
            </a:extLst>
          </p:cNvPr>
          <p:cNvSpPr/>
          <p:nvPr/>
        </p:nvSpPr>
        <p:spPr>
          <a:xfrm rot="2940000">
            <a:off x="4850139" y="2811976"/>
            <a:ext cx="243417" cy="93133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de Cima para Baixo 18">
            <a:extLst>
              <a:ext uri="{FF2B5EF4-FFF2-40B4-BE49-F238E27FC236}">
                <a16:creationId xmlns:a16="http://schemas.microsoft.com/office/drawing/2014/main" id="{57678822-F1B4-CB6C-54C1-808CE6E306E9}"/>
              </a:ext>
            </a:extLst>
          </p:cNvPr>
          <p:cNvSpPr/>
          <p:nvPr/>
        </p:nvSpPr>
        <p:spPr>
          <a:xfrm rot="19260000">
            <a:off x="7464222" y="2811975"/>
            <a:ext cx="243417" cy="93133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73B2836-E1F2-9CD2-4AEA-E4BC0BBC13DA}"/>
              </a:ext>
            </a:extLst>
          </p:cNvPr>
          <p:cNvSpPr/>
          <p:nvPr/>
        </p:nvSpPr>
        <p:spPr>
          <a:xfrm>
            <a:off x="939800" y="4442883"/>
            <a:ext cx="2127249" cy="5080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Desnormalização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441483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204721B1-1CD9-8D5B-B230-6B74F1460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9" r="16216" b="690"/>
          <a:stretch/>
        </p:blipFill>
        <p:spPr>
          <a:xfrm>
            <a:off x="215900" y="1895474"/>
            <a:ext cx="3335125" cy="285532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Restrição de acesso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30913AD-F537-5975-7525-12A84B67A3AB}"/>
              </a:ext>
            </a:extLst>
          </p:cNvPr>
          <p:cNvGrpSpPr/>
          <p:nvPr/>
        </p:nvGrpSpPr>
        <p:grpSpPr>
          <a:xfrm>
            <a:off x="3729566" y="2122255"/>
            <a:ext cx="4764615" cy="2920405"/>
            <a:chOff x="4428066" y="2408005"/>
            <a:chExt cx="3579282" cy="2348905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05491C3F-9829-B5EB-5470-693C0432D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8066" y="2408005"/>
              <a:ext cx="3579282" cy="2348905"/>
            </a:xfrm>
            <a:prstGeom prst="rect">
              <a:avLst/>
            </a:prstGeom>
          </p:spPr>
        </p:pic>
        <p:pic>
          <p:nvPicPr>
            <p:cNvPr id="21" name="Gráfico 9" descr="Banco de dados com preenchimento sólido">
              <a:extLst>
                <a:ext uri="{FF2B5EF4-FFF2-40B4-BE49-F238E27FC236}">
                  <a16:creationId xmlns:a16="http://schemas.microsoft.com/office/drawing/2014/main" id="{38A6FDA5-6BF6-53BD-E908-8B3589C55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4671" y="3186346"/>
              <a:ext cx="488663" cy="563825"/>
            </a:xfrm>
            <a:prstGeom prst="rect">
              <a:avLst/>
            </a:prstGeom>
          </p:spPr>
        </p:pic>
        <p:pic>
          <p:nvPicPr>
            <p:cNvPr id="22" name="Gráfico 9" descr="Banco de dados com preenchimento sólido">
              <a:extLst>
                <a:ext uri="{FF2B5EF4-FFF2-40B4-BE49-F238E27FC236}">
                  <a16:creationId xmlns:a16="http://schemas.microsoft.com/office/drawing/2014/main" id="{3BB90226-102C-1239-4C8A-1E7DDE7FA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16800" y="3166768"/>
              <a:ext cx="488663" cy="563825"/>
            </a:xfrm>
            <a:prstGeom prst="rect">
              <a:avLst/>
            </a:prstGeom>
          </p:spPr>
        </p:pic>
        <p:pic>
          <p:nvPicPr>
            <p:cNvPr id="23" name="Gráfico 5" descr="Banco de dados com preenchimento sólido">
              <a:extLst>
                <a:ext uri="{FF2B5EF4-FFF2-40B4-BE49-F238E27FC236}">
                  <a16:creationId xmlns:a16="http://schemas.microsoft.com/office/drawing/2014/main" id="{55CE9972-B5D2-E282-1B1B-5750B3EFB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7315" y="3401695"/>
              <a:ext cx="488663" cy="563825"/>
            </a:xfrm>
            <a:prstGeom prst="rect">
              <a:avLst/>
            </a:prstGeom>
          </p:spPr>
        </p:pic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67799AAB-5176-1105-4F0A-A216CF4CC703}"/>
                </a:ext>
              </a:extLst>
            </p:cNvPr>
            <p:cNvCxnSpPr/>
            <p:nvPr/>
          </p:nvCxnSpPr>
          <p:spPr>
            <a:xfrm>
              <a:off x="5339389" y="3134139"/>
              <a:ext cx="314967" cy="257115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25F865C4-6948-44A7-6BBA-86735C9DB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9382" y="3600078"/>
              <a:ext cx="465503" cy="291048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C1EBACEE-4064-899A-113A-D8D6CC5C8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6264" y="3828478"/>
              <a:ext cx="25475" cy="264945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873A5DE9-D18F-936D-D9E8-9A670D4AF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34411" y="3449984"/>
              <a:ext cx="715625" cy="36544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2095655F-F203-2441-5869-A3CC27A3D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2295" y="3711013"/>
              <a:ext cx="460872" cy="415037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" name="Conector de Seta Reta 2">
              <a:extLst>
                <a:ext uri="{FF2B5EF4-FFF2-40B4-BE49-F238E27FC236}">
                  <a16:creationId xmlns:a16="http://schemas.microsoft.com/office/drawing/2014/main" id="{ED6364A2-CFAA-20E4-F891-8397D42D9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2228" y="3088595"/>
              <a:ext cx="154708" cy="206873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7324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204721B1-1CD9-8D5B-B230-6B74F1460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9" r="16216" b="690"/>
          <a:stretch/>
        </p:blipFill>
        <p:spPr>
          <a:xfrm>
            <a:off x="215900" y="1895474"/>
            <a:ext cx="3335125" cy="285532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Restrição de acesso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30913AD-F537-5975-7525-12A84B67A3AB}"/>
              </a:ext>
            </a:extLst>
          </p:cNvPr>
          <p:cNvGrpSpPr/>
          <p:nvPr/>
        </p:nvGrpSpPr>
        <p:grpSpPr>
          <a:xfrm>
            <a:off x="3729566" y="2122255"/>
            <a:ext cx="4764615" cy="2920405"/>
            <a:chOff x="4428066" y="2408005"/>
            <a:chExt cx="3579282" cy="2348905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05491C3F-9829-B5EB-5470-693C0432D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8066" y="2408005"/>
              <a:ext cx="3579282" cy="2348905"/>
            </a:xfrm>
            <a:prstGeom prst="rect">
              <a:avLst/>
            </a:prstGeom>
          </p:spPr>
        </p:pic>
        <p:pic>
          <p:nvPicPr>
            <p:cNvPr id="21" name="Gráfico 9" descr="Banco de dados com preenchimento sólido">
              <a:extLst>
                <a:ext uri="{FF2B5EF4-FFF2-40B4-BE49-F238E27FC236}">
                  <a16:creationId xmlns:a16="http://schemas.microsoft.com/office/drawing/2014/main" id="{38A6FDA5-6BF6-53BD-E908-8B3589C55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4671" y="3186346"/>
              <a:ext cx="488663" cy="563825"/>
            </a:xfrm>
            <a:prstGeom prst="rect">
              <a:avLst/>
            </a:prstGeom>
          </p:spPr>
        </p:pic>
        <p:pic>
          <p:nvPicPr>
            <p:cNvPr id="22" name="Gráfico 9" descr="Banco de dados com preenchimento sólido">
              <a:extLst>
                <a:ext uri="{FF2B5EF4-FFF2-40B4-BE49-F238E27FC236}">
                  <a16:creationId xmlns:a16="http://schemas.microsoft.com/office/drawing/2014/main" id="{3BB90226-102C-1239-4C8A-1E7DDE7FA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16800" y="3166768"/>
              <a:ext cx="488663" cy="563825"/>
            </a:xfrm>
            <a:prstGeom prst="rect">
              <a:avLst/>
            </a:prstGeom>
          </p:spPr>
        </p:pic>
        <p:pic>
          <p:nvPicPr>
            <p:cNvPr id="23" name="Gráfico 5" descr="Banco de dados com preenchimento sólido">
              <a:extLst>
                <a:ext uri="{FF2B5EF4-FFF2-40B4-BE49-F238E27FC236}">
                  <a16:creationId xmlns:a16="http://schemas.microsoft.com/office/drawing/2014/main" id="{55CE9972-B5D2-E282-1B1B-5750B3EFB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7315" y="3401695"/>
              <a:ext cx="488663" cy="563825"/>
            </a:xfrm>
            <a:prstGeom prst="rect">
              <a:avLst/>
            </a:prstGeom>
          </p:spPr>
        </p:pic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67799AAB-5176-1105-4F0A-A216CF4CC703}"/>
                </a:ext>
              </a:extLst>
            </p:cNvPr>
            <p:cNvCxnSpPr/>
            <p:nvPr/>
          </p:nvCxnSpPr>
          <p:spPr>
            <a:xfrm>
              <a:off x="5339389" y="3134139"/>
              <a:ext cx="314967" cy="257115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25F865C4-6948-44A7-6BBA-86735C9DB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9382" y="3600078"/>
              <a:ext cx="465503" cy="291048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C1EBACEE-4064-899A-113A-D8D6CC5C8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6264" y="3828478"/>
              <a:ext cx="25475" cy="264945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873A5DE9-D18F-936D-D9E8-9A670D4AF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34411" y="3449984"/>
              <a:ext cx="715625" cy="36544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2095655F-F203-2441-5869-A3CC27A3D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2295" y="3711013"/>
              <a:ext cx="460872" cy="415037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" name="Conector de Seta Reta 2">
              <a:extLst>
                <a:ext uri="{FF2B5EF4-FFF2-40B4-BE49-F238E27FC236}">
                  <a16:creationId xmlns:a16="http://schemas.microsoft.com/office/drawing/2014/main" id="{ED6364A2-CFAA-20E4-F891-8397D42D9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2228" y="3088595"/>
              <a:ext cx="154708" cy="206873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" name="Imagem 4" descr="Forma, Retângulo&#10;&#10;Descrição gerada automaticamente">
            <a:extLst>
              <a:ext uri="{FF2B5EF4-FFF2-40B4-BE49-F238E27FC236}">
                <a16:creationId xmlns:a16="http://schemas.microsoft.com/office/drawing/2014/main" id="{1B55178F-3101-716A-B8DC-9224138C1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650" y="1895474"/>
            <a:ext cx="2076450" cy="1151468"/>
          </a:xfrm>
          <a:prstGeom prst="rect">
            <a:avLst/>
          </a:prstGeom>
        </p:spPr>
      </p:pic>
      <p:pic>
        <p:nvPicPr>
          <p:cNvPr id="18" name="Imagem 4" descr="Forma, Retângulo&#10;&#10;Descrição gerada automaticamente">
            <a:extLst>
              <a:ext uri="{FF2B5EF4-FFF2-40B4-BE49-F238E27FC236}">
                <a16:creationId xmlns:a16="http://schemas.microsoft.com/office/drawing/2014/main" id="{37B8664D-D6DB-4B9F-D72E-1211191CB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6983" y="3832223"/>
            <a:ext cx="2076450" cy="1151468"/>
          </a:xfrm>
          <a:prstGeom prst="rect">
            <a:avLst/>
          </a:prstGeom>
        </p:spPr>
      </p:pic>
      <p:pic>
        <p:nvPicPr>
          <p:cNvPr id="19" name="Imagem 4" descr="Forma, Retângulo&#10;&#10;Descrição gerada automaticamente">
            <a:extLst>
              <a:ext uri="{FF2B5EF4-FFF2-40B4-BE49-F238E27FC236}">
                <a16:creationId xmlns:a16="http://schemas.microsoft.com/office/drawing/2014/main" id="{0F21907D-11B9-2E43-430C-307C5C3D2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899" y="1482722"/>
            <a:ext cx="2076450" cy="115146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8FED8DE-B5E3-3A2A-FBA9-4FA711110D87}"/>
              </a:ext>
            </a:extLst>
          </p:cNvPr>
          <p:cNvSpPr txBox="1"/>
          <p:nvPr/>
        </p:nvSpPr>
        <p:spPr>
          <a:xfrm>
            <a:off x="3475567" y="4311650"/>
            <a:ext cx="1123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Read-only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47E88FF-5ED2-7E61-22A5-6133D0894D34}"/>
              </a:ext>
            </a:extLst>
          </p:cNvPr>
          <p:cNvSpPr txBox="1"/>
          <p:nvPr/>
        </p:nvSpPr>
        <p:spPr>
          <a:xfrm>
            <a:off x="3909483" y="1972733"/>
            <a:ext cx="1123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/>
              <a:t>Update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C9B63-AA44-313E-9BE5-45ECDB5CAEC8}"/>
              </a:ext>
            </a:extLst>
          </p:cNvPr>
          <p:cNvSpPr txBox="1"/>
          <p:nvPr/>
        </p:nvSpPr>
        <p:spPr>
          <a:xfrm>
            <a:off x="7423149" y="2247899"/>
            <a:ext cx="11239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Restricted</a:t>
            </a:r>
            <a:r>
              <a:rPr lang="pt-BR" b="1"/>
              <a:t> </a:t>
            </a:r>
            <a:r>
              <a:rPr lang="pt-BR" b="1" err="1"/>
              <a:t>view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2858461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204721B1-1CD9-8D5B-B230-6B74F1460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9" r="16216" b="690"/>
          <a:stretch/>
        </p:blipFill>
        <p:spPr>
          <a:xfrm>
            <a:off x="215900" y="1895474"/>
            <a:ext cx="3335125" cy="285532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Restrição de acesso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30913AD-F537-5975-7525-12A84B67A3AB}"/>
              </a:ext>
            </a:extLst>
          </p:cNvPr>
          <p:cNvGrpSpPr/>
          <p:nvPr/>
        </p:nvGrpSpPr>
        <p:grpSpPr>
          <a:xfrm>
            <a:off x="3729566" y="2122255"/>
            <a:ext cx="4764615" cy="2920405"/>
            <a:chOff x="4428066" y="2408005"/>
            <a:chExt cx="3579282" cy="2348905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05491C3F-9829-B5EB-5470-693C0432D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8066" y="2408005"/>
              <a:ext cx="3579282" cy="2348905"/>
            </a:xfrm>
            <a:prstGeom prst="rect">
              <a:avLst/>
            </a:prstGeom>
          </p:spPr>
        </p:pic>
        <p:pic>
          <p:nvPicPr>
            <p:cNvPr id="21" name="Gráfico 9" descr="Banco de dados com preenchimento sólido">
              <a:extLst>
                <a:ext uri="{FF2B5EF4-FFF2-40B4-BE49-F238E27FC236}">
                  <a16:creationId xmlns:a16="http://schemas.microsoft.com/office/drawing/2014/main" id="{38A6FDA5-6BF6-53BD-E908-8B3589C55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4671" y="3186346"/>
              <a:ext cx="488663" cy="563825"/>
            </a:xfrm>
            <a:prstGeom prst="rect">
              <a:avLst/>
            </a:prstGeom>
          </p:spPr>
        </p:pic>
        <p:pic>
          <p:nvPicPr>
            <p:cNvPr id="22" name="Gráfico 9" descr="Banco de dados com preenchimento sólido">
              <a:extLst>
                <a:ext uri="{FF2B5EF4-FFF2-40B4-BE49-F238E27FC236}">
                  <a16:creationId xmlns:a16="http://schemas.microsoft.com/office/drawing/2014/main" id="{3BB90226-102C-1239-4C8A-1E7DDE7FA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16800" y="3166768"/>
              <a:ext cx="488663" cy="563825"/>
            </a:xfrm>
            <a:prstGeom prst="rect">
              <a:avLst/>
            </a:prstGeom>
          </p:spPr>
        </p:pic>
        <p:pic>
          <p:nvPicPr>
            <p:cNvPr id="23" name="Gráfico 5" descr="Banco de dados com preenchimento sólido">
              <a:extLst>
                <a:ext uri="{FF2B5EF4-FFF2-40B4-BE49-F238E27FC236}">
                  <a16:creationId xmlns:a16="http://schemas.microsoft.com/office/drawing/2014/main" id="{55CE9972-B5D2-E282-1B1B-5750B3EFB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7315" y="3401695"/>
              <a:ext cx="488663" cy="563825"/>
            </a:xfrm>
            <a:prstGeom prst="rect">
              <a:avLst/>
            </a:prstGeom>
          </p:spPr>
        </p:pic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67799AAB-5176-1105-4F0A-A216CF4CC703}"/>
                </a:ext>
              </a:extLst>
            </p:cNvPr>
            <p:cNvCxnSpPr/>
            <p:nvPr/>
          </p:nvCxnSpPr>
          <p:spPr>
            <a:xfrm>
              <a:off x="5339389" y="3134139"/>
              <a:ext cx="314967" cy="257115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25F865C4-6948-44A7-6BBA-86735C9DB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9382" y="3600078"/>
              <a:ext cx="465503" cy="291048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C1EBACEE-4064-899A-113A-D8D6CC5C8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6264" y="3828478"/>
              <a:ext cx="25475" cy="264945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873A5DE9-D18F-936D-D9E8-9A670D4AF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34411" y="3449984"/>
              <a:ext cx="715625" cy="36544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2095655F-F203-2441-5869-A3CC27A3D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72295" y="3711013"/>
              <a:ext cx="460872" cy="415037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" name="Conector de Seta Reta 2">
              <a:extLst>
                <a:ext uri="{FF2B5EF4-FFF2-40B4-BE49-F238E27FC236}">
                  <a16:creationId xmlns:a16="http://schemas.microsoft.com/office/drawing/2014/main" id="{ED6364A2-CFAA-20E4-F891-8397D42D9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2228" y="3088595"/>
              <a:ext cx="154708" cy="206873"/>
            </a:xfrm>
            <a:prstGeom prst="straightConnector1">
              <a:avLst/>
            </a:prstGeom>
            <a:ln>
              <a:solidFill>
                <a:srgbClr val="EA4E6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" name="Imagem 4" descr="Forma, Retângulo&#10;&#10;Descrição gerada automaticamente">
            <a:extLst>
              <a:ext uri="{FF2B5EF4-FFF2-40B4-BE49-F238E27FC236}">
                <a16:creationId xmlns:a16="http://schemas.microsoft.com/office/drawing/2014/main" id="{1B55178F-3101-716A-B8DC-9224138C1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650" y="1895474"/>
            <a:ext cx="2076450" cy="1151468"/>
          </a:xfrm>
          <a:prstGeom prst="rect">
            <a:avLst/>
          </a:prstGeom>
        </p:spPr>
      </p:pic>
      <p:pic>
        <p:nvPicPr>
          <p:cNvPr id="18" name="Imagem 4" descr="Forma, Retângulo&#10;&#10;Descrição gerada automaticamente">
            <a:extLst>
              <a:ext uri="{FF2B5EF4-FFF2-40B4-BE49-F238E27FC236}">
                <a16:creationId xmlns:a16="http://schemas.microsoft.com/office/drawing/2014/main" id="{37B8664D-D6DB-4B9F-D72E-1211191CB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6983" y="3832223"/>
            <a:ext cx="2076450" cy="1151468"/>
          </a:xfrm>
          <a:prstGeom prst="rect">
            <a:avLst/>
          </a:prstGeom>
        </p:spPr>
      </p:pic>
      <p:pic>
        <p:nvPicPr>
          <p:cNvPr id="19" name="Imagem 4" descr="Forma, Retângulo&#10;&#10;Descrição gerada automaticamente">
            <a:extLst>
              <a:ext uri="{FF2B5EF4-FFF2-40B4-BE49-F238E27FC236}">
                <a16:creationId xmlns:a16="http://schemas.microsoft.com/office/drawing/2014/main" id="{0F21907D-11B9-2E43-430C-307C5C3D2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899" y="1482722"/>
            <a:ext cx="2076450" cy="115146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8FED8DE-B5E3-3A2A-FBA9-4FA711110D87}"/>
              </a:ext>
            </a:extLst>
          </p:cNvPr>
          <p:cNvSpPr txBox="1"/>
          <p:nvPr/>
        </p:nvSpPr>
        <p:spPr>
          <a:xfrm>
            <a:off x="3475567" y="4311650"/>
            <a:ext cx="1123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Read-only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47E88FF-5ED2-7E61-22A5-6133D0894D34}"/>
              </a:ext>
            </a:extLst>
          </p:cNvPr>
          <p:cNvSpPr txBox="1"/>
          <p:nvPr/>
        </p:nvSpPr>
        <p:spPr>
          <a:xfrm>
            <a:off x="3909483" y="1972733"/>
            <a:ext cx="1123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/>
              <a:t>Update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A3C9B63-AA44-313E-9BE5-45ECDB5CAEC8}"/>
              </a:ext>
            </a:extLst>
          </p:cNvPr>
          <p:cNvSpPr txBox="1"/>
          <p:nvPr/>
        </p:nvSpPr>
        <p:spPr>
          <a:xfrm>
            <a:off x="7423149" y="2247899"/>
            <a:ext cx="11239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Restricted</a:t>
            </a:r>
            <a:r>
              <a:rPr lang="pt-BR" b="1"/>
              <a:t> </a:t>
            </a:r>
            <a:r>
              <a:rPr lang="pt-BR" b="1" err="1"/>
              <a:t>view</a:t>
            </a:r>
            <a:endParaRPr lang="pt-BR" b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49B7247-BE70-C4DD-A0A6-F8BF8AD86C2D}"/>
              </a:ext>
            </a:extLst>
          </p:cNvPr>
          <p:cNvSpPr/>
          <p:nvPr/>
        </p:nvSpPr>
        <p:spPr>
          <a:xfrm>
            <a:off x="876300" y="4252382"/>
            <a:ext cx="2084916" cy="529166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Subsistema secundário</a:t>
            </a:r>
            <a:endParaRPr lang="pt-BR"/>
          </a:p>
        </p:txBody>
      </p:sp>
      <p:pic>
        <p:nvPicPr>
          <p:cNvPr id="8" name="Imagem 8" descr="Tela de um computador com a imagem de um celular&#10;&#10;Descrição gerada automaticamente">
            <a:extLst>
              <a:ext uri="{FF2B5EF4-FFF2-40B4-BE49-F238E27FC236}">
                <a16:creationId xmlns:a16="http://schemas.microsoft.com/office/drawing/2014/main" id="{35EB9C61-1B0D-4DEF-66C9-48CBCBA0A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817" y="3546475"/>
            <a:ext cx="1557867" cy="855134"/>
          </a:xfrm>
          <a:prstGeom prst="rect">
            <a:avLst/>
          </a:prstGeom>
        </p:spPr>
      </p:pic>
      <p:pic>
        <p:nvPicPr>
          <p:cNvPr id="9" name="Gráfico 10" descr="Marca de verificação do selo com preenchimento sólido">
            <a:extLst>
              <a:ext uri="{FF2B5EF4-FFF2-40B4-BE49-F238E27FC236}">
                <a16:creationId xmlns:a16="http://schemas.microsoft.com/office/drawing/2014/main" id="{D3AC9538-262E-12F1-E84C-5D0D24C6EC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7800" y="4464050"/>
            <a:ext cx="681568" cy="628652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5E6446B-93BB-984E-8241-62078436D991}"/>
              </a:ext>
            </a:extLst>
          </p:cNvPr>
          <p:cNvSpPr/>
          <p:nvPr/>
        </p:nvSpPr>
        <p:spPr>
          <a:xfrm>
            <a:off x="6771217" y="752008"/>
            <a:ext cx="1153583" cy="6773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DBA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307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Provendo </a:t>
            </a:r>
            <a:r>
              <a:rPr lang="pt-BR" sz="2000" err="1">
                <a:latin typeface="Calibri"/>
                <a:cs typeface="Calibri"/>
              </a:rPr>
              <a:t>Persitência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D3E699C8-5277-A101-9758-91090D94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" y="2100899"/>
            <a:ext cx="2743200" cy="2381036"/>
          </a:xfrm>
          <a:prstGeom prst="rect">
            <a:avLst/>
          </a:prstGeom>
        </p:spPr>
      </p:pic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F7866AE6-4637-B71D-5A98-B70FF1445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161117"/>
            <a:ext cx="5346699" cy="26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07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Provendo </a:t>
            </a:r>
            <a:r>
              <a:rPr lang="pt-BR" sz="2000" err="1">
                <a:latin typeface="Calibri"/>
                <a:cs typeface="Calibri"/>
              </a:rPr>
              <a:t>Persitência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D3E699C8-5277-A101-9758-91090D94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" y="2100899"/>
            <a:ext cx="2743200" cy="2381036"/>
          </a:xfrm>
          <a:prstGeom prst="rect">
            <a:avLst/>
          </a:prstGeom>
        </p:spPr>
      </p:pic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F7866AE6-4637-B71D-5A98-B70FF1445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161117"/>
            <a:ext cx="5346699" cy="2673349"/>
          </a:xfrm>
          <a:prstGeom prst="rect">
            <a:avLst/>
          </a:prstGeom>
        </p:spPr>
      </p:pic>
      <p:pic>
        <p:nvPicPr>
          <p:cNvPr id="7" name="Imagem 6" descr="Empresário com punho no queixo">
            <a:extLst>
              <a:ext uri="{FF2B5EF4-FFF2-40B4-BE49-F238E27FC236}">
                <a16:creationId xmlns:a16="http://schemas.microsoft.com/office/drawing/2014/main" id="{348C7C67-2272-DA92-0F2C-A65EA2E43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286"/>
          <a:stretch/>
        </p:blipFill>
        <p:spPr>
          <a:xfrm>
            <a:off x="123960" y="2656279"/>
            <a:ext cx="1667320" cy="2482117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654EA66-D9A0-2468-6421-49007E157F91}"/>
              </a:ext>
            </a:extLst>
          </p:cNvPr>
          <p:cNvSpPr/>
          <p:nvPr/>
        </p:nvSpPr>
        <p:spPr>
          <a:xfrm>
            <a:off x="511863" y="1376541"/>
            <a:ext cx="2887322" cy="1282741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Calibri"/>
              </a:rPr>
              <a:t>O que acontece com os dados de um programa objeto?</a:t>
            </a:r>
            <a:endParaRPr lang="pt-BR" sz="16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90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D97F3632-E657-FB92-BAAB-E3BFAD37DC87}"/>
              </a:ext>
            </a:extLst>
          </p:cNvPr>
          <p:cNvSpPr/>
          <p:nvPr/>
        </p:nvSpPr>
        <p:spPr>
          <a:xfrm>
            <a:off x="569883" y="4173207"/>
            <a:ext cx="3321169" cy="63619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BDs</a:t>
            </a:r>
            <a:r>
              <a:rPr lang="pt-BR">
                <a:cs typeface="Arial"/>
              </a:rPr>
              <a:t> simples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359233-7F7C-DB46-9060-47CA02A8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1" b="-690"/>
          <a:stretch/>
        </p:blipFill>
        <p:spPr>
          <a:xfrm>
            <a:off x="850901" y="2170642"/>
            <a:ext cx="2117592" cy="2770775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E30D4B9-54CF-F2B0-5ABB-0B766DA13708}"/>
              </a:ext>
            </a:extLst>
          </p:cNvPr>
          <p:cNvSpPr/>
          <p:nvPr/>
        </p:nvSpPr>
        <p:spPr>
          <a:xfrm>
            <a:off x="4570382" y="4173206"/>
            <a:ext cx="3321169" cy="6361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Big </a:t>
            </a:r>
            <a:r>
              <a:rPr lang="pt-BR" err="1">
                <a:cs typeface="Arial"/>
              </a:rPr>
              <a:t>Organizations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F5D0AFC8-73F9-0576-6B9D-8240E2A2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1810809"/>
            <a:ext cx="4203699" cy="23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Provendo </a:t>
            </a:r>
            <a:r>
              <a:rPr lang="pt-BR" sz="2000" err="1">
                <a:latin typeface="Calibri"/>
                <a:cs typeface="Calibri"/>
              </a:rPr>
              <a:t>Persitência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D3E699C8-5277-A101-9758-91090D94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" y="2100899"/>
            <a:ext cx="2743200" cy="2381036"/>
          </a:xfrm>
          <a:prstGeom prst="rect">
            <a:avLst/>
          </a:prstGeom>
        </p:spPr>
      </p:pic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F7866AE6-4637-B71D-5A98-B70FF1445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161117"/>
            <a:ext cx="5346699" cy="2673349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E1B765F-48A9-9096-ED76-5CBA1744FDB0}"/>
              </a:ext>
            </a:extLst>
          </p:cNvPr>
          <p:cNvGrpSpPr/>
          <p:nvPr/>
        </p:nvGrpSpPr>
        <p:grpSpPr>
          <a:xfrm>
            <a:off x="7194550" y="2445341"/>
            <a:ext cx="1820332" cy="994833"/>
            <a:chOff x="7194550" y="2445341"/>
            <a:chExt cx="1820332" cy="994833"/>
          </a:xfrm>
        </p:grpSpPr>
        <p:sp>
          <p:nvSpPr>
            <p:cNvPr id="4" name="Balão de Fala: Retângulo com Cantos Arredondados 3">
              <a:extLst>
                <a:ext uri="{FF2B5EF4-FFF2-40B4-BE49-F238E27FC236}">
                  <a16:creationId xmlns:a16="http://schemas.microsoft.com/office/drawing/2014/main" id="{5E90D9E4-2BF3-ED41-2798-D85752D27753}"/>
                </a:ext>
              </a:extLst>
            </p:cNvPr>
            <p:cNvSpPr/>
            <p:nvPr/>
          </p:nvSpPr>
          <p:spPr>
            <a:xfrm>
              <a:off x="7194550" y="2953341"/>
              <a:ext cx="1375832" cy="486833"/>
            </a:xfrm>
            <a:prstGeom prst="wedgeRoundRectCallou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latin typeface="Calibri"/>
                  <a:ea typeface="Calibri"/>
                  <a:cs typeface="Calibri"/>
                </a:rPr>
                <a:t>Conversão</a:t>
              </a:r>
            </a:p>
          </p:txBody>
        </p:sp>
        <p:sp>
          <p:nvSpPr>
            <p:cNvPr id="11" name="Balão de Fala: Retângulo com Cantos Arredondados 10">
              <a:extLst>
                <a:ext uri="{FF2B5EF4-FFF2-40B4-BE49-F238E27FC236}">
                  <a16:creationId xmlns:a16="http://schemas.microsoft.com/office/drawing/2014/main" id="{C46F0B16-3F2C-2CC3-2DF7-C793A7ED4928}"/>
                </a:ext>
              </a:extLst>
            </p:cNvPr>
            <p:cNvSpPr/>
            <p:nvPr/>
          </p:nvSpPr>
          <p:spPr>
            <a:xfrm>
              <a:off x="7363883" y="2445341"/>
              <a:ext cx="1650999" cy="529165"/>
            </a:xfrm>
            <a:prstGeom prst="wedgeRoundRectCallou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latin typeface="Calibri"/>
                  <a:ea typeface="Calibri"/>
                  <a:cs typeface="Calibri"/>
                </a:rPr>
                <a:t>Salvos em Arquivo</a:t>
              </a:r>
            </a:p>
          </p:txBody>
        </p:sp>
      </p:grpSp>
      <p:pic>
        <p:nvPicPr>
          <p:cNvPr id="5" name="Gráfico 5" descr="Banco de dados com preenchimento sólido">
            <a:extLst>
              <a:ext uri="{FF2B5EF4-FFF2-40B4-BE49-F238E27FC236}">
                <a16:creationId xmlns:a16="http://schemas.microsoft.com/office/drawing/2014/main" id="{BD6C77C3-D3D7-DBEB-A1A7-972E20C3B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0176" y="934132"/>
            <a:ext cx="650491" cy="701006"/>
          </a:xfrm>
          <a:prstGeom prst="rect">
            <a:avLst/>
          </a:prstGeom>
        </p:spPr>
      </p:pic>
      <p:pic>
        <p:nvPicPr>
          <p:cNvPr id="6" name="Gráfico 5" descr="Banco de dados com preenchimento sólido">
            <a:extLst>
              <a:ext uri="{FF2B5EF4-FFF2-40B4-BE49-F238E27FC236}">
                <a16:creationId xmlns:a16="http://schemas.microsoft.com/office/drawing/2014/main" id="{A93BA50A-A809-4EDC-3B8D-28BF34CFC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2676" y="775382"/>
            <a:ext cx="650491" cy="701006"/>
          </a:xfrm>
          <a:prstGeom prst="rect">
            <a:avLst/>
          </a:prstGeom>
        </p:spPr>
      </p:pic>
      <p:pic>
        <p:nvPicPr>
          <p:cNvPr id="9" name="Gráfico 5" descr="Banco de dados com preenchimento sólido">
            <a:extLst>
              <a:ext uri="{FF2B5EF4-FFF2-40B4-BE49-F238E27FC236}">
                <a16:creationId xmlns:a16="http://schemas.microsoft.com/office/drawing/2014/main" id="{A59AC336-C55B-F5C6-E9B2-32677BE48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426" y="637798"/>
            <a:ext cx="650491" cy="70100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5FF49B35-3790-5A47-2429-7891488F50CE}"/>
              </a:ext>
            </a:extLst>
          </p:cNvPr>
          <p:cNvSpPr/>
          <p:nvPr/>
        </p:nvSpPr>
        <p:spPr>
          <a:xfrm rot="16200000">
            <a:off x="4962133" y="2510046"/>
            <a:ext cx="3100915" cy="645584"/>
          </a:xfrm>
          <a:prstGeom prst="curvedDownArrow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647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Provendo </a:t>
            </a:r>
            <a:r>
              <a:rPr lang="pt-BR" sz="2000" err="1">
                <a:latin typeface="Calibri"/>
                <a:cs typeface="Calibri"/>
              </a:rPr>
              <a:t>Persitência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D3E699C8-5277-A101-9758-91090D94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" y="2100899"/>
            <a:ext cx="2743200" cy="2381036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C964FC7-BE9B-9890-E1D4-6FD3D282796E}"/>
              </a:ext>
            </a:extLst>
          </p:cNvPr>
          <p:cNvSpPr/>
          <p:nvPr/>
        </p:nvSpPr>
        <p:spPr>
          <a:xfrm>
            <a:off x="3424688" y="4281936"/>
            <a:ext cx="5132715" cy="506802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err="1">
                <a:latin typeface="Calibri"/>
                <a:ea typeface="Calibri"/>
                <a:cs typeface="Calibri"/>
              </a:rPr>
              <a:t>Impedance</a:t>
            </a:r>
            <a:r>
              <a:rPr lang="pt-BR" sz="2400">
                <a:latin typeface="Calibri"/>
                <a:ea typeface="Calibri"/>
                <a:cs typeface="Calibri"/>
              </a:rPr>
              <a:t> </a:t>
            </a:r>
            <a:r>
              <a:rPr lang="pt-BR" sz="2400" err="1">
                <a:latin typeface="Calibri"/>
                <a:ea typeface="Calibri"/>
                <a:cs typeface="Calibri"/>
              </a:rPr>
              <a:t>Mismatch</a:t>
            </a:r>
            <a:r>
              <a:rPr lang="pt-BR" sz="2400">
                <a:latin typeface="Calibri"/>
                <a:ea typeface="Calibri"/>
                <a:cs typeface="Calibri"/>
              </a:rPr>
              <a:t> </a:t>
            </a:r>
            <a:r>
              <a:rPr lang="pt-BR" sz="2400" err="1">
                <a:latin typeface="Calibri"/>
                <a:ea typeface="Calibri"/>
                <a:cs typeface="Calibri"/>
              </a:rPr>
              <a:t>Problem</a:t>
            </a:r>
          </a:p>
        </p:txBody>
      </p: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6ADAA063-DE3A-E9E9-4C6F-413D87B45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07" y="2164151"/>
            <a:ext cx="826191" cy="1537659"/>
          </a:xfrm>
          <a:prstGeom prst="rect">
            <a:avLst/>
          </a:prstGeom>
        </p:spPr>
      </p:pic>
      <p:pic>
        <p:nvPicPr>
          <p:cNvPr id="15" name="Imagem 15" descr="Ícone&#10;&#10;Descrição gerada automaticamente">
            <a:extLst>
              <a:ext uri="{FF2B5EF4-FFF2-40B4-BE49-F238E27FC236}">
                <a16:creationId xmlns:a16="http://schemas.microsoft.com/office/drawing/2014/main" id="{123F418C-DCCD-5D77-576C-F1429C2BD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853" y="2863956"/>
            <a:ext cx="1201229" cy="1334966"/>
          </a:xfrm>
          <a:prstGeom prst="rect">
            <a:avLst/>
          </a:prstGeom>
        </p:spPr>
      </p:pic>
      <p:sp>
        <p:nvSpPr>
          <p:cNvPr id="16" name="Chave Direita 15">
            <a:extLst>
              <a:ext uri="{FF2B5EF4-FFF2-40B4-BE49-F238E27FC236}">
                <a16:creationId xmlns:a16="http://schemas.microsoft.com/office/drawing/2014/main" id="{17E461C7-8090-FD8B-F39A-64F595E7DF44}"/>
              </a:ext>
            </a:extLst>
          </p:cNvPr>
          <p:cNvSpPr/>
          <p:nvPr/>
        </p:nvSpPr>
        <p:spPr>
          <a:xfrm>
            <a:off x="6222255" y="2300557"/>
            <a:ext cx="539150" cy="18870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8" descr="Logotipo, nome da empresa&#10;&#10;Descrição gerada automaticamente">
            <a:extLst>
              <a:ext uri="{FF2B5EF4-FFF2-40B4-BE49-F238E27FC236}">
                <a16:creationId xmlns:a16="http://schemas.microsoft.com/office/drawing/2014/main" id="{EBAA5570-EB5E-9D55-C5A5-1D1C3A2E9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5598" y="2538693"/>
            <a:ext cx="1567851" cy="648399"/>
          </a:xfrm>
          <a:prstGeom prst="rect">
            <a:avLst/>
          </a:prstGeom>
        </p:spPr>
      </p:pic>
      <p:pic>
        <p:nvPicPr>
          <p:cNvPr id="19" name="Imagem 19" descr="Logotipo, Ícone&#10;&#10;Descrição gerada automaticamente">
            <a:extLst>
              <a:ext uri="{FF2B5EF4-FFF2-40B4-BE49-F238E27FC236}">
                <a16:creationId xmlns:a16="http://schemas.microsoft.com/office/drawing/2014/main" id="{29103BA7-502A-857E-D589-881E334AE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843" y="3442155"/>
            <a:ext cx="1503154" cy="5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25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3ABE6DD2-DD48-C0CE-7B5B-500FBE61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970791"/>
            <a:ext cx="2743200" cy="24930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119966" y="4188883"/>
            <a:ext cx="5704415" cy="48683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Estrutura de armazenamento  e Técnicas de busca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5E2EE6CB-61B8-40F4-25BA-4C396D26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567" y="2248921"/>
            <a:ext cx="4034366" cy="793827"/>
          </a:xfrm>
          <a:prstGeom prst="rect">
            <a:avLst/>
          </a:prstGeom>
        </p:spPr>
      </p:pic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09C5C88D-D37B-6EB1-F371-D5488039F057}"/>
              </a:ext>
            </a:extLst>
          </p:cNvPr>
          <p:cNvSpPr/>
          <p:nvPr/>
        </p:nvSpPr>
        <p:spPr>
          <a:xfrm>
            <a:off x="6167967" y="1588091"/>
            <a:ext cx="2370666" cy="656166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ea typeface="+mn-lt"/>
                <a:cs typeface="Calibri"/>
              </a:rPr>
              <a:t>QUERIES</a:t>
            </a:r>
            <a:endParaRPr lang="pt-BR" sz="2000">
              <a:latin typeface="Calibri"/>
              <a:cs typeface="Calibri"/>
            </a:endParaRPr>
          </a:p>
        </p:txBody>
      </p:sp>
      <p:pic>
        <p:nvPicPr>
          <p:cNvPr id="11" name="Imagem 11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54D427C5-E377-9EEF-E0C4-3B14BEAF8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233" y="2456391"/>
            <a:ext cx="2118784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27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3ABE6DD2-DD48-C0CE-7B5B-500FBE61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970791"/>
            <a:ext cx="2743200" cy="24930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119966" y="4188883"/>
            <a:ext cx="5704415" cy="48683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Estrutura de armazenamento  e Técnicas de busca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1DD4F470-64FE-E157-AF68-9718164C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149" y="2445809"/>
            <a:ext cx="2859617" cy="160655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A7A6C86-7304-2AF6-1440-C4F0BC6FD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723" y="1055395"/>
            <a:ext cx="1315447" cy="73332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C15BF22-1FAF-892E-2C2A-0824364CE770}"/>
              </a:ext>
            </a:extLst>
          </p:cNvPr>
          <p:cNvSpPr/>
          <p:nvPr/>
        </p:nvSpPr>
        <p:spPr>
          <a:xfrm>
            <a:off x="4696883" y="2484966"/>
            <a:ext cx="3026833" cy="156633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173BE61E-409A-903E-E669-AEDF0DEEC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042" y="3648837"/>
            <a:ext cx="603188" cy="320473"/>
          </a:xfrm>
          <a:prstGeom prst="rect">
            <a:avLst/>
          </a:prstGeom>
        </p:spPr>
      </p:pic>
      <p:pic>
        <p:nvPicPr>
          <p:cNvPr id="13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7877D185-1CE9-D946-7EAF-5BAF324B8B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035" t="11724" r="-3089" b="-3448"/>
          <a:stretch/>
        </p:blipFill>
        <p:spPr>
          <a:xfrm>
            <a:off x="7619999" y="741892"/>
            <a:ext cx="1165330" cy="1076677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BA25E147-A436-01A7-567A-655B90AF85BF}"/>
              </a:ext>
            </a:extLst>
          </p:cNvPr>
          <p:cNvSpPr/>
          <p:nvPr/>
        </p:nvSpPr>
        <p:spPr>
          <a:xfrm>
            <a:off x="6770962" y="1281683"/>
            <a:ext cx="762000" cy="2751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Esquerda 18">
            <a:extLst>
              <a:ext uri="{FF2B5EF4-FFF2-40B4-BE49-F238E27FC236}">
                <a16:creationId xmlns:a16="http://schemas.microsoft.com/office/drawing/2014/main" id="{5C9B8686-DE05-4A5A-594B-69B8A2BF9802}"/>
              </a:ext>
            </a:extLst>
          </p:cNvPr>
          <p:cNvSpPr/>
          <p:nvPr/>
        </p:nvSpPr>
        <p:spPr>
          <a:xfrm rot="16200000">
            <a:off x="5707337" y="1985474"/>
            <a:ext cx="539750" cy="2540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0D7AADAD-B645-DB0D-646C-6089BA249E4A}"/>
              </a:ext>
            </a:extLst>
          </p:cNvPr>
          <p:cNvSpPr/>
          <p:nvPr/>
        </p:nvSpPr>
        <p:spPr>
          <a:xfrm rot="5400000">
            <a:off x="5984240" y="2344673"/>
            <a:ext cx="444500" cy="12170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para a Esquerda e para Cima 19">
            <a:extLst>
              <a:ext uri="{FF2B5EF4-FFF2-40B4-BE49-F238E27FC236}">
                <a16:creationId xmlns:a16="http://schemas.microsoft.com/office/drawing/2014/main" id="{FBA0DD1E-67A0-9CB3-219E-E299EA238E61}"/>
              </a:ext>
            </a:extLst>
          </p:cNvPr>
          <p:cNvSpPr/>
          <p:nvPr/>
        </p:nvSpPr>
        <p:spPr>
          <a:xfrm rot="5400000">
            <a:off x="3919263" y="2776262"/>
            <a:ext cx="941915" cy="402166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A01996E-EDA2-1757-7151-296E198E8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483" y="1282827"/>
            <a:ext cx="1706034" cy="11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1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3ABE6DD2-DD48-C0CE-7B5B-500FBE61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970791"/>
            <a:ext cx="2743200" cy="24930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119966" y="4188883"/>
            <a:ext cx="5704415" cy="48683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Estrutura de armazenamento  e Técnicas de busca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EB97C6-35E6-A72F-7582-9D571DBD69DC}"/>
              </a:ext>
            </a:extLst>
          </p:cNvPr>
          <p:cNvSpPr txBox="1"/>
          <p:nvPr/>
        </p:nvSpPr>
        <p:spPr>
          <a:xfrm>
            <a:off x="3560234" y="1866899"/>
            <a:ext cx="47434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SELECT </a:t>
            </a:r>
            <a:r>
              <a:rPr lang="pt-BR" err="1"/>
              <a:t>course_nome</a:t>
            </a:r>
            <a:r>
              <a:rPr lang="pt-BR"/>
              <a:t> FROM COURSES WHERE </a:t>
            </a:r>
            <a:r>
              <a:rPr lang="pt-BR" err="1"/>
              <a:t>Credit_hours</a:t>
            </a:r>
            <a:r>
              <a:rPr lang="pt-BR"/>
              <a:t> = MAX(</a:t>
            </a:r>
            <a:r>
              <a:rPr lang="pt-BR" err="1"/>
              <a:t>Credit_hours</a:t>
            </a:r>
            <a:r>
              <a:rPr lang="pt-BR"/>
              <a:t>)</a:t>
            </a:r>
          </a:p>
        </p:txBody>
      </p:sp>
      <p:pic>
        <p:nvPicPr>
          <p:cNvPr id="8" name="Imagem 8" descr="Tabela&#10;&#10;Descrição gerada automaticamente">
            <a:extLst>
              <a:ext uri="{FF2B5EF4-FFF2-40B4-BE49-F238E27FC236}">
                <a16:creationId xmlns:a16="http://schemas.microsoft.com/office/drawing/2014/main" id="{F2FE8C07-FB60-043D-897F-E437717F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50" y="2500711"/>
            <a:ext cx="4785783" cy="15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30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3ABE6DD2-DD48-C0CE-7B5B-500FBE61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970791"/>
            <a:ext cx="2743200" cy="24930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119966" y="4188883"/>
            <a:ext cx="5704415" cy="48683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Estrutura de armazenamento  e Técnicas de busca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5F17707-4D47-803E-A8AC-1CA7A97B62D5}"/>
              </a:ext>
            </a:extLst>
          </p:cNvPr>
          <p:cNvSpPr/>
          <p:nvPr/>
        </p:nvSpPr>
        <p:spPr>
          <a:xfrm>
            <a:off x="6591300" y="2305050"/>
            <a:ext cx="2000249" cy="592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Indexação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E7B2679-377B-849B-1832-31040BD0A5D9}"/>
              </a:ext>
            </a:extLst>
          </p:cNvPr>
          <p:cNvSpPr/>
          <p:nvPr/>
        </p:nvSpPr>
        <p:spPr>
          <a:xfrm>
            <a:off x="3500966" y="2844800"/>
            <a:ext cx="2000249" cy="592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err="1">
                <a:latin typeface="Calibri"/>
                <a:cs typeface="Calibri"/>
              </a:rPr>
              <a:t>Caching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F3A45B6-695B-948D-50EB-4B18CAF96F3B}"/>
              </a:ext>
            </a:extLst>
          </p:cNvPr>
          <p:cNvSpPr/>
          <p:nvPr/>
        </p:nvSpPr>
        <p:spPr>
          <a:xfrm>
            <a:off x="4972050" y="3289299"/>
            <a:ext cx="2000249" cy="592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err="1">
                <a:latin typeface="Calibri"/>
                <a:cs typeface="Calibri"/>
              </a:rPr>
              <a:t>Buffering</a:t>
            </a:r>
          </a:p>
        </p:txBody>
      </p:sp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8F947F33-0709-206B-A00D-2A470D189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067" y="934207"/>
            <a:ext cx="2023534" cy="1169003"/>
          </a:xfrm>
          <a:prstGeom prst="rect">
            <a:avLst/>
          </a:prstGeom>
        </p:spPr>
      </p:pic>
      <p:grpSp>
        <p:nvGrpSpPr>
          <p:cNvPr id="54" name="Agrupar 53">
            <a:extLst>
              <a:ext uri="{FF2B5EF4-FFF2-40B4-BE49-F238E27FC236}">
                <a16:creationId xmlns:a16="http://schemas.microsoft.com/office/drawing/2014/main" id="{5B983DEE-DAC3-83C5-4A7D-BB32E7EDD40C}"/>
              </a:ext>
            </a:extLst>
          </p:cNvPr>
          <p:cNvGrpSpPr/>
          <p:nvPr/>
        </p:nvGrpSpPr>
        <p:grpSpPr>
          <a:xfrm>
            <a:off x="5806014" y="1313103"/>
            <a:ext cx="1222857" cy="1318878"/>
            <a:chOff x="5806014" y="1313103"/>
            <a:chExt cx="2545773" cy="2504209"/>
          </a:xfrm>
        </p:grpSpPr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91D79F13-0EE2-A286-9A11-0B45EA541004}"/>
                </a:ext>
              </a:extLst>
            </p:cNvPr>
            <p:cNvCxnSpPr/>
            <p:nvPr/>
          </p:nvCxnSpPr>
          <p:spPr>
            <a:xfrm flipH="1">
              <a:off x="6603517" y="1674188"/>
              <a:ext cx="332509" cy="550719"/>
            </a:xfrm>
            <a:prstGeom prst="straightConnector1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33433EB7-FBD8-D72E-159C-3883FB8EB139}"/>
                </a:ext>
              </a:extLst>
            </p:cNvPr>
            <p:cNvCxnSpPr>
              <a:cxnSpLocks/>
            </p:cNvCxnSpPr>
            <p:nvPr/>
          </p:nvCxnSpPr>
          <p:spPr>
            <a:xfrm>
              <a:off x="7091889" y="1715751"/>
              <a:ext cx="270163" cy="405247"/>
            </a:xfrm>
            <a:prstGeom prst="straightConnector1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6C852883-C6F5-3D0B-549A-BE172682E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6707" y="2297642"/>
              <a:ext cx="332509" cy="550719"/>
            </a:xfrm>
            <a:prstGeom prst="straightConnector1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F7F33E20-2FFA-88BE-0883-3506E40B6A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7980" y="2339205"/>
              <a:ext cx="332509" cy="550719"/>
            </a:xfrm>
            <a:prstGeom prst="straightConnector1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5F4853BF-3FF8-7F52-0061-5789AF4B8D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2607" y="2910706"/>
              <a:ext cx="332509" cy="550719"/>
            </a:xfrm>
            <a:prstGeom prst="straightConnector1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132FC07-57A3-6932-BC9F-10B9745C5103}"/>
                </a:ext>
              </a:extLst>
            </p:cNvPr>
            <p:cNvCxnSpPr>
              <a:cxnSpLocks/>
            </p:cNvCxnSpPr>
            <p:nvPr/>
          </p:nvCxnSpPr>
          <p:spPr>
            <a:xfrm>
              <a:off x="7621825" y="2380768"/>
              <a:ext cx="270163" cy="405247"/>
            </a:xfrm>
            <a:prstGeom prst="straightConnector1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0DB3BCA6-732C-27C6-4D4D-68C83DEF810A}"/>
                </a:ext>
              </a:extLst>
            </p:cNvPr>
            <p:cNvSpPr/>
            <p:nvPr/>
          </p:nvSpPr>
          <p:spPr>
            <a:xfrm>
              <a:off x="6678851" y="1313103"/>
              <a:ext cx="581891" cy="519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1AA57608-013C-4BB1-72F9-7C35194DCA26}"/>
                </a:ext>
              </a:extLst>
            </p:cNvPr>
            <p:cNvSpPr/>
            <p:nvPr/>
          </p:nvSpPr>
          <p:spPr>
            <a:xfrm>
              <a:off x="6242433" y="2040466"/>
              <a:ext cx="581891" cy="519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57B9B3CF-0FB1-D808-0B91-77AF02268F28}"/>
                </a:ext>
              </a:extLst>
            </p:cNvPr>
            <p:cNvSpPr/>
            <p:nvPr/>
          </p:nvSpPr>
          <p:spPr>
            <a:xfrm>
              <a:off x="7146441" y="2040466"/>
              <a:ext cx="581891" cy="519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CE3C465C-68D7-8EBF-6087-1DF00D74F982}"/>
                </a:ext>
              </a:extLst>
            </p:cNvPr>
            <p:cNvSpPr/>
            <p:nvPr/>
          </p:nvSpPr>
          <p:spPr>
            <a:xfrm>
              <a:off x="7769896" y="2611967"/>
              <a:ext cx="581891" cy="519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4D7D2B82-76F9-AD75-ACD3-3C68E2E9582D}"/>
                </a:ext>
              </a:extLst>
            </p:cNvPr>
            <p:cNvSpPr/>
            <p:nvPr/>
          </p:nvSpPr>
          <p:spPr>
            <a:xfrm>
              <a:off x="7260741" y="3297766"/>
              <a:ext cx="581891" cy="519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2411FBEF-6581-377B-503D-6CDCA12DAFB3}"/>
                </a:ext>
              </a:extLst>
            </p:cNvPr>
            <p:cNvSpPr/>
            <p:nvPr/>
          </p:nvSpPr>
          <p:spPr>
            <a:xfrm>
              <a:off x="6626896" y="2663921"/>
              <a:ext cx="581891" cy="519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DD12311B-68D0-729D-DF59-B1264FBC58FC}"/>
                </a:ext>
              </a:extLst>
            </p:cNvPr>
            <p:cNvSpPr/>
            <p:nvPr/>
          </p:nvSpPr>
          <p:spPr>
            <a:xfrm>
              <a:off x="5806014" y="2663921"/>
              <a:ext cx="581891" cy="519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>
                <a:cs typeface="Arial"/>
              </a:endParaRPr>
            </a:p>
          </p:txBody>
        </p:sp>
      </p:grp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A0D41D13-3792-F024-2592-565287504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292" y="2103670"/>
            <a:ext cx="1322854" cy="7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33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425EEF8-83C4-D704-94A4-A9AC195D717A}"/>
              </a:ext>
            </a:extLst>
          </p:cNvPr>
          <p:cNvGrpSpPr/>
          <p:nvPr/>
        </p:nvGrpSpPr>
        <p:grpSpPr>
          <a:xfrm>
            <a:off x="6829955" y="3319463"/>
            <a:ext cx="1887009" cy="1637242"/>
            <a:chOff x="6523038" y="3351213"/>
            <a:chExt cx="1887009" cy="1637242"/>
          </a:xfrm>
        </p:grpSpPr>
        <p:pic>
          <p:nvPicPr>
            <p:cNvPr id="7" name="Imagem 8">
              <a:extLst>
                <a:ext uri="{FF2B5EF4-FFF2-40B4-BE49-F238E27FC236}">
                  <a16:creationId xmlns:a16="http://schemas.microsoft.com/office/drawing/2014/main" id="{A00E02E6-2211-5876-BA67-1DE60C63B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3038" y="3351213"/>
              <a:ext cx="1887009" cy="1637242"/>
            </a:xfrm>
            <a:prstGeom prst="rect">
              <a:avLst/>
            </a:prstGeom>
          </p:spPr>
        </p:pic>
        <p:sp>
          <p:nvSpPr>
            <p:cNvPr id="9" name="Seta: Dobrada 8">
              <a:extLst>
                <a:ext uri="{FF2B5EF4-FFF2-40B4-BE49-F238E27FC236}">
                  <a16:creationId xmlns:a16="http://schemas.microsoft.com/office/drawing/2014/main" id="{754D3779-D615-4234-D998-14AFD04788E8}"/>
                </a:ext>
              </a:extLst>
            </p:cNvPr>
            <p:cNvSpPr/>
            <p:nvPr/>
          </p:nvSpPr>
          <p:spPr>
            <a:xfrm>
              <a:off x="6832091" y="3724909"/>
              <a:ext cx="455084" cy="624417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4" name="Seta: Dobrada 13">
              <a:extLst>
                <a:ext uri="{FF2B5EF4-FFF2-40B4-BE49-F238E27FC236}">
                  <a16:creationId xmlns:a16="http://schemas.microsoft.com/office/drawing/2014/main" id="{299DB644-C48E-A5C0-DC58-CDDEE3004F88}"/>
                </a:ext>
              </a:extLst>
            </p:cNvPr>
            <p:cNvSpPr/>
            <p:nvPr/>
          </p:nvSpPr>
          <p:spPr>
            <a:xfrm rot="10800000">
              <a:off x="7437076" y="4441423"/>
              <a:ext cx="645584" cy="497416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Backup e Recovery</a:t>
            </a:r>
          </a:p>
        </p:txBody>
      </p:sp>
      <p:pic>
        <p:nvPicPr>
          <p:cNvPr id="3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9C42900F-5D01-CAB9-F90D-71F6D3D69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2302268"/>
            <a:ext cx="2743200" cy="1808965"/>
          </a:xfrm>
          <a:prstGeom prst="rect">
            <a:avLst/>
          </a:prstGeom>
        </p:spPr>
      </p:pic>
      <p:pic>
        <p:nvPicPr>
          <p:cNvPr id="5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73A7D23C-5A74-A14F-0D3F-982D5B2F0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079" y="2201863"/>
            <a:ext cx="733425" cy="845609"/>
          </a:xfrm>
          <a:prstGeom prst="rect">
            <a:avLst/>
          </a:prstGeom>
        </p:spPr>
      </p:pic>
      <p:pic>
        <p:nvPicPr>
          <p:cNvPr id="6" name="Imagem 7" descr="Uma imagem contendo antena, objeto&#10;&#10;Descrição gerada automaticamente">
            <a:extLst>
              <a:ext uri="{FF2B5EF4-FFF2-40B4-BE49-F238E27FC236}">
                <a16:creationId xmlns:a16="http://schemas.microsoft.com/office/drawing/2014/main" id="{29F727BB-BBD7-2F17-61CF-32223AE51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800" y="2087563"/>
            <a:ext cx="840317" cy="841375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2B445F4-E48A-DF55-BFBF-5D782D9FE5C9}"/>
              </a:ext>
            </a:extLst>
          </p:cNvPr>
          <p:cNvSpPr/>
          <p:nvPr/>
        </p:nvSpPr>
        <p:spPr>
          <a:xfrm>
            <a:off x="4474634" y="2865966"/>
            <a:ext cx="2889250" cy="60325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Calibri"/>
              </a:rPr>
              <a:t>Recursos de Recovery</a:t>
            </a:r>
          </a:p>
        </p:txBody>
      </p:sp>
      <p:pic>
        <p:nvPicPr>
          <p:cNvPr id="13" name="Imagem 14" descr="Ícone&#10;&#10;Descrição gerada automaticamente">
            <a:extLst>
              <a:ext uri="{FF2B5EF4-FFF2-40B4-BE49-F238E27FC236}">
                <a16:creationId xmlns:a16="http://schemas.microsoft.com/office/drawing/2014/main" id="{9D7C1550-6E62-7506-1ECD-B0C0BA6CC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00000">
            <a:off x="3523953" y="3540114"/>
            <a:ext cx="1008593" cy="141605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588B7EA-E991-3988-E5D7-B91AECB272BB}"/>
              </a:ext>
            </a:extLst>
          </p:cNvPr>
          <p:cNvSpPr/>
          <p:nvPr/>
        </p:nvSpPr>
        <p:spPr>
          <a:xfrm>
            <a:off x="3813176" y="4448175"/>
            <a:ext cx="1248831" cy="3069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Recovery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055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B1D06553-C7ED-C14F-DF52-1D02E11E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7" y="2011149"/>
            <a:ext cx="3166533" cy="217953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Provendo interface </a:t>
            </a:r>
            <a:r>
              <a:rPr lang="pt-BR" sz="2000" err="1">
                <a:latin typeface="Calibri"/>
                <a:cs typeface="Calibri"/>
              </a:rPr>
              <a:t>Multi-user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4C7CB2E-09DF-1023-66B6-086207A0293A}"/>
              </a:ext>
            </a:extLst>
          </p:cNvPr>
          <p:cNvSpPr/>
          <p:nvPr/>
        </p:nvSpPr>
        <p:spPr>
          <a:xfrm>
            <a:off x="4114800" y="2643716"/>
            <a:ext cx="2254249" cy="550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Perfis de usuário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2F018A9-8947-310D-2717-F6AF0A734DCF}"/>
              </a:ext>
            </a:extLst>
          </p:cNvPr>
          <p:cNvSpPr/>
          <p:nvPr/>
        </p:nvSpPr>
        <p:spPr>
          <a:xfrm>
            <a:off x="6157383" y="3596216"/>
            <a:ext cx="1904999" cy="550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Interfaces</a:t>
            </a:r>
          </a:p>
        </p:txBody>
      </p:sp>
      <p:sp>
        <p:nvSpPr>
          <p:cNvPr id="5" name="Seta: Dobrada 4">
            <a:extLst>
              <a:ext uri="{FF2B5EF4-FFF2-40B4-BE49-F238E27FC236}">
                <a16:creationId xmlns:a16="http://schemas.microsoft.com/office/drawing/2014/main" id="{C1053DC5-0CCF-DA9B-9CFF-C52F97FB67AB}"/>
              </a:ext>
            </a:extLst>
          </p:cNvPr>
          <p:cNvSpPr/>
          <p:nvPr/>
        </p:nvSpPr>
        <p:spPr>
          <a:xfrm rot="16200000">
            <a:off x="5091134" y="3074035"/>
            <a:ext cx="719667" cy="1143000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: Dobrada 5">
            <a:extLst>
              <a:ext uri="{FF2B5EF4-FFF2-40B4-BE49-F238E27FC236}">
                <a16:creationId xmlns:a16="http://schemas.microsoft.com/office/drawing/2014/main" id="{9CB73FA5-9983-BD30-5193-362F2D4C95D3}"/>
              </a:ext>
            </a:extLst>
          </p:cNvPr>
          <p:cNvSpPr/>
          <p:nvPr/>
        </p:nvSpPr>
        <p:spPr>
          <a:xfrm rot="5400000">
            <a:off x="6712117" y="2594632"/>
            <a:ext cx="645584" cy="101599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667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B1D06553-C7ED-C14F-DF52-1D02E11E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7" y="2011149"/>
            <a:ext cx="3166533" cy="217953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Provendo interface </a:t>
            </a:r>
            <a:r>
              <a:rPr lang="pt-BR" sz="2000" err="1">
                <a:latin typeface="Calibri"/>
                <a:cs typeface="Calibri"/>
              </a:rPr>
              <a:t>Multi-user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2F018A9-8947-310D-2717-F6AF0A734DCF}"/>
              </a:ext>
            </a:extLst>
          </p:cNvPr>
          <p:cNvSpPr/>
          <p:nvPr/>
        </p:nvSpPr>
        <p:spPr>
          <a:xfrm>
            <a:off x="6718099" y="738716"/>
            <a:ext cx="1904999" cy="550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Mobile apps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A16E2E0-4904-F959-57B7-BA532117C8FB}"/>
              </a:ext>
            </a:extLst>
          </p:cNvPr>
          <p:cNvSpPr/>
          <p:nvPr/>
        </p:nvSpPr>
        <p:spPr>
          <a:xfrm>
            <a:off x="6869062" y="2550263"/>
            <a:ext cx="1904999" cy="550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Query </a:t>
            </a:r>
            <a:r>
              <a:rPr lang="pt-BR" sz="2000" err="1">
                <a:latin typeface="Calibri"/>
                <a:cs typeface="Calibri"/>
              </a:rPr>
              <a:t>language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5DF9760-3FD9-4AD1-B730-F14CBAB28EA6}"/>
              </a:ext>
            </a:extLst>
          </p:cNvPr>
          <p:cNvSpPr/>
          <p:nvPr/>
        </p:nvSpPr>
        <p:spPr>
          <a:xfrm>
            <a:off x="2685251" y="4307895"/>
            <a:ext cx="3371489" cy="550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err="1">
                <a:latin typeface="Calibri"/>
                <a:cs typeface="Calibri"/>
              </a:rPr>
              <a:t>Programming</a:t>
            </a:r>
            <a:r>
              <a:rPr lang="pt-BR" sz="2000">
                <a:latin typeface="Calibri"/>
                <a:cs typeface="Calibri"/>
              </a:rPr>
              <a:t> </a:t>
            </a:r>
            <a:r>
              <a:rPr lang="pt-BR" sz="2000" err="1">
                <a:latin typeface="Calibri"/>
                <a:cs typeface="Calibri"/>
              </a:rPr>
              <a:t>lang</a:t>
            </a:r>
            <a:r>
              <a:rPr lang="pt-BR" sz="2000">
                <a:latin typeface="Calibri"/>
                <a:cs typeface="Calibri"/>
              </a:rPr>
              <a:t>. interface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BE7842E-E58F-C6A6-D4D3-5AE1BF425000}"/>
              </a:ext>
            </a:extLst>
          </p:cNvPr>
          <p:cNvSpPr/>
          <p:nvPr/>
        </p:nvSpPr>
        <p:spPr>
          <a:xfrm>
            <a:off x="3601807" y="3305073"/>
            <a:ext cx="3425404" cy="550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err="1">
                <a:latin typeface="Calibri"/>
                <a:cs typeface="Calibri"/>
              </a:rPr>
              <a:t>Forms</a:t>
            </a:r>
            <a:r>
              <a:rPr lang="pt-BR" sz="2000">
                <a:latin typeface="Calibri"/>
                <a:cs typeface="Calibri"/>
              </a:rPr>
              <a:t> &amp; </a:t>
            </a:r>
            <a:r>
              <a:rPr lang="pt-BR" sz="2000" err="1">
                <a:latin typeface="Calibri"/>
                <a:cs typeface="Calibri"/>
              </a:rPr>
              <a:t>command</a:t>
            </a:r>
            <a:r>
              <a:rPr lang="pt-BR" sz="2000">
                <a:latin typeface="Calibri"/>
                <a:cs typeface="Calibri"/>
              </a:rPr>
              <a:t> </a:t>
            </a:r>
            <a:r>
              <a:rPr lang="pt-BR" sz="2000" err="1">
                <a:latin typeface="Calibri"/>
                <a:cs typeface="Calibri"/>
              </a:rPr>
              <a:t>codes</a:t>
            </a:r>
            <a:endParaRPr lang="pt-BR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7038EED-1889-C9F8-F52A-BA78FC8C5DCE}"/>
              </a:ext>
            </a:extLst>
          </p:cNvPr>
          <p:cNvSpPr/>
          <p:nvPr/>
        </p:nvSpPr>
        <p:spPr>
          <a:xfrm>
            <a:off x="6567136" y="4038318"/>
            <a:ext cx="2206923" cy="550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Menu-</a:t>
            </a:r>
            <a:r>
              <a:rPr lang="pt-BR" sz="2000" err="1">
                <a:latin typeface="Calibri"/>
                <a:cs typeface="Calibri"/>
              </a:rPr>
              <a:t>driven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6D3462E-4E6E-C85B-7533-A48A01CCC409}"/>
              </a:ext>
            </a:extLst>
          </p:cNvPr>
          <p:cNvSpPr/>
          <p:nvPr/>
        </p:nvSpPr>
        <p:spPr>
          <a:xfrm>
            <a:off x="3472412" y="2129724"/>
            <a:ext cx="3198961" cy="5503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Natural </a:t>
            </a:r>
            <a:r>
              <a:rPr lang="pt-BR" sz="2000" err="1">
                <a:latin typeface="Calibri"/>
                <a:cs typeface="Calibri"/>
              </a:rPr>
              <a:t>Language</a:t>
            </a:r>
            <a:r>
              <a:rPr lang="pt-BR" sz="2000">
                <a:latin typeface="Calibri"/>
                <a:cs typeface="Calibri"/>
              </a:rPr>
              <a:t> Interface</a:t>
            </a:r>
          </a:p>
        </p:txBody>
      </p:sp>
      <p:pic>
        <p:nvPicPr>
          <p:cNvPr id="7" name="Imagem 8">
            <a:extLst>
              <a:ext uri="{FF2B5EF4-FFF2-40B4-BE49-F238E27FC236}">
                <a16:creationId xmlns:a16="http://schemas.microsoft.com/office/drawing/2014/main" id="{8E23472D-9B2E-3FD8-2F7B-CCBDB12E4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3307960"/>
            <a:ext cx="1029779" cy="8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62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3458570" y="2269008"/>
            <a:ext cx="4802162" cy="2371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Variedade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dados inter-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398728" y="1479550"/>
            <a:ext cx="4864737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Calibri"/>
              </a:rPr>
              <a:t>Repres. Relações complexas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CB6ADDA4-5140-2465-F41C-20B8E64F3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1551517"/>
            <a:ext cx="2438400" cy="2971800"/>
          </a:xfrm>
          <a:prstGeom prst="rect">
            <a:avLst/>
          </a:prstGeom>
        </p:spPr>
      </p:pic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454956D0-63BE-3DF9-DE1D-E63DC8E1F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567" y="2727020"/>
            <a:ext cx="2933700" cy="846239"/>
          </a:xfrm>
          <a:prstGeom prst="rect">
            <a:avLst/>
          </a:prstGeom>
        </p:spPr>
      </p:pic>
      <p:pic>
        <p:nvPicPr>
          <p:cNvPr id="5" name="Imagem 10" descr="Tabela&#10;&#10;Descrição gerada automaticamente">
            <a:extLst>
              <a:ext uri="{FF2B5EF4-FFF2-40B4-BE49-F238E27FC236}">
                <a16:creationId xmlns:a16="http://schemas.microsoft.com/office/drawing/2014/main" id="{276505C0-6759-3CF8-2B25-82BEF3DCE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202" y="3507665"/>
            <a:ext cx="2816885" cy="1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2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D97F3632-E657-FB92-BAAB-E3BFAD37DC87}"/>
              </a:ext>
            </a:extLst>
          </p:cNvPr>
          <p:cNvSpPr/>
          <p:nvPr/>
        </p:nvSpPr>
        <p:spPr>
          <a:xfrm>
            <a:off x="569883" y="4173207"/>
            <a:ext cx="3321169" cy="63619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BDs</a:t>
            </a:r>
            <a:r>
              <a:rPr lang="pt-BR">
                <a:cs typeface="Arial"/>
              </a:rPr>
              <a:t> simples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359233-7F7C-DB46-9060-47CA02A8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1" b="-690"/>
          <a:stretch/>
        </p:blipFill>
        <p:spPr>
          <a:xfrm>
            <a:off x="850901" y="2170642"/>
            <a:ext cx="2117592" cy="2770775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E30D4B9-54CF-F2B0-5ABB-0B766DA13708}"/>
              </a:ext>
            </a:extLst>
          </p:cNvPr>
          <p:cNvSpPr/>
          <p:nvPr/>
        </p:nvSpPr>
        <p:spPr>
          <a:xfrm>
            <a:off x="4570382" y="4173206"/>
            <a:ext cx="3321169" cy="6361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Big </a:t>
            </a:r>
            <a:r>
              <a:rPr lang="pt-BR" err="1">
                <a:cs typeface="Arial"/>
              </a:rPr>
              <a:t>Organizations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F5D0AFC8-73F9-0576-6B9D-8240E2A2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1810809"/>
            <a:ext cx="4203699" cy="235796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44EC142-B474-41AC-75BD-B85805633CFB}"/>
              </a:ext>
            </a:extLst>
          </p:cNvPr>
          <p:cNvSpPr/>
          <p:nvPr/>
        </p:nvSpPr>
        <p:spPr>
          <a:xfrm>
            <a:off x="5368925" y="447675"/>
            <a:ext cx="1862666" cy="38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93668D-7E76-97FB-DC3E-7904AC3FA073}"/>
              </a:ext>
            </a:extLst>
          </p:cNvPr>
          <p:cNvSpPr/>
          <p:nvPr/>
        </p:nvSpPr>
        <p:spPr>
          <a:xfrm>
            <a:off x="3855508" y="1230841"/>
            <a:ext cx="1862666" cy="381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6F17FB-C83A-795E-E317-B6ACB287D1CB}"/>
              </a:ext>
            </a:extLst>
          </p:cNvPr>
          <p:cNvSpPr/>
          <p:nvPr/>
        </p:nvSpPr>
        <p:spPr>
          <a:xfrm>
            <a:off x="6723591" y="1040340"/>
            <a:ext cx="1862666" cy="381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Usabilidade</a:t>
            </a:r>
            <a:endParaRPr lang="pt-BR"/>
          </a:p>
        </p:txBody>
      </p:sp>
      <p:pic>
        <p:nvPicPr>
          <p:cNvPr id="7" name="Imagem 8" descr="Desenho de placa de sinalização de trânsito&#10;&#10;Descrição gerada automaticamente">
            <a:extLst>
              <a:ext uri="{FF2B5EF4-FFF2-40B4-BE49-F238E27FC236}">
                <a16:creationId xmlns:a16="http://schemas.microsoft.com/office/drawing/2014/main" id="{CAE119F6-5863-CAEA-BBDD-BA8F7311D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7" y="2701054"/>
            <a:ext cx="1399117" cy="1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4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Calibri"/>
              </a:rPr>
              <a:t>Integridade de dados</a:t>
            </a:r>
            <a:endParaRPr lang="pt-BR" sz="1600"/>
          </a:p>
        </p:txBody>
      </p:sp>
      <p:pic>
        <p:nvPicPr>
          <p:cNvPr id="4" name="Imagem 4" descr="Uma imagem contendo assento, banqueta, pufe, chapéu&#10;&#10;Descrição gerada automaticamente">
            <a:extLst>
              <a:ext uri="{FF2B5EF4-FFF2-40B4-BE49-F238E27FC236}">
                <a16:creationId xmlns:a16="http://schemas.microsoft.com/office/drawing/2014/main" id="{00C83A28-26DB-B7A0-1A85-033C60F4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2078573"/>
            <a:ext cx="2341034" cy="224577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1DD90B3-D727-C661-FE84-9E1535FB2AAA}"/>
              </a:ext>
            </a:extLst>
          </p:cNvPr>
          <p:cNvGrpSpPr/>
          <p:nvPr/>
        </p:nvGrpSpPr>
        <p:grpSpPr>
          <a:xfrm>
            <a:off x="6023395" y="2573007"/>
            <a:ext cx="2383046" cy="2291212"/>
            <a:chOff x="6519414" y="2109337"/>
            <a:chExt cx="2383046" cy="229121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F6996F0-B6BA-AE55-A822-F1A0EE3ED6DF}"/>
                </a:ext>
              </a:extLst>
            </p:cNvPr>
            <p:cNvSpPr/>
            <p:nvPr/>
          </p:nvSpPr>
          <p:spPr>
            <a:xfrm>
              <a:off x="6519414" y="3818266"/>
              <a:ext cx="2383046" cy="58228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latin typeface="Calibri"/>
                  <a:ea typeface="Calibri"/>
                  <a:cs typeface="Calibri"/>
                </a:rPr>
                <a:t>Definição e Imposição</a:t>
              </a:r>
            </a:p>
          </p:txBody>
        </p:sp>
        <p:pic>
          <p:nvPicPr>
            <p:cNvPr id="5" name="Imagem 5">
              <a:extLst>
                <a:ext uri="{FF2B5EF4-FFF2-40B4-BE49-F238E27FC236}">
                  <a16:creationId xmlns:a16="http://schemas.microsoft.com/office/drawing/2014/main" id="{ECCEFE11-0F35-D9B2-61BB-B732D27B7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5458" y="2109337"/>
              <a:ext cx="1279585" cy="1194400"/>
            </a:xfrm>
            <a:prstGeom prst="rect">
              <a:avLst/>
            </a:prstGeom>
          </p:spPr>
        </p:pic>
        <p:sp>
          <p:nvSpPr>
            <p:cNvPr id="6" name="Seta: para a Esquerda 5">
              <a:extLst>
                <a:ext uri="{FF2B5EF4-FFF2-40B4-BE49-F238E27FC236}">
                  <a16:creationId xmlns:a16="http://schemas.microsoft.com/office/drawing/2014/main" id="{8C3D01F1-D2FF-9C27-3500-B43BFAE87398}"/>
                </a:ext>
              </a:extLst>
            </p:cNvPr>
            <p:cNvSpPr/>
            <p:nvPr/>
          </p:nvSpPr>
          <p:spPr>
            <a:xfrm rot="16200000">
              <a:off x="7422836" y="3480519"/>
              <a:ext cx="582283" cy="32349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74D8687-0C23-5559-1147-4E930CA3B41C}"/>
              </a:ext>
            </a:extLst>
          </p:cNvPr>
          <p:cNvGrpSpPr/>
          <p:nvPr/>
        </p:nvGrpSpPr>
        <p:grpSpPr>
          <a:xfrm>
            <a:off x="3602607" y="2268747"/>
            <a:ext cx="3145495" cy="1544127"/>
            <a:chOff x="3408513" y="2268747"/>
            <a:chExt cx="2606345" cy="1188288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B4673E2F-D4A8-5534-D124-92E33E21380F}"/>
                </a:ext>
              </a:extLst>
            </p:cNvPr>
            <p:cNvSpPr/>
            <p:nvPr/>
          </p:nvSpPr>
          <p:spPr>
            <a:xfrm>
              <a:off x="3408513" y="2702224"/>
              <a:ext cx="1811546" cy="754811"/>
            </a:xfrm>
            <a:prstGeom prst="roundRect">
              <a:avLst/>
            </a:prstGeom>
            <a:ln>
              <a:solidFill>
                <a:srgbClr val="4472C4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latin typeface="Calibri"/>
                  <a:ea typeface="Calibri"/>
                  <a:cs typeface="Calibri"/>
                </a:rPr>
                <a:t>Data </a:t>
              </a:r>
              <a:r>
                <a:rPr lang="pt-BR" sz="1800" err="1">
                  <a:latin typeface="Calibri"/>
                  <a:ea typeface="Calibri"/>
                  <a:cs typeface="Calibri"/>
                </a:rPr>
                <a:t>type</a:t>
              </a:r>
            </a:p>
          </p:txBody>
        </p:sp>
        <p:pic>
          <p:nvPicPr>
            <p:cNvPr id="9" name="Imagem 10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B2EF3259-DD0D-8A64-34C1-4EC4B28CB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1539" y="2268747"/>
              <a:ext cx="1613319" cy="918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015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Calibri"/>
              </a:rPr>
              <a:t>Integridade de dados</a:t>
            </a:r>
            <a:endParaRPr lang="pt-BR" sz="1600"/>
          </a:p>
        </p:txBody>
      </p:sp>
      <p:pic>
        <p:nvPicPr>
          <p:cNvPr id="4" name="Imagem 4" descr="Uma imagem contendo assento, banqueta, pufe, chapéu&#10;&#10;Descrição gerada automaticamente">
            <a:extLst>
              <a:ext uri="{FF2B5EF4-FFF2-40B4-BE49-F238E27FC236}">
                <a16:creationId xmlns:a16="http://schemas.microsoft.com/office/drawing/2014/main" id="{00C83A28-26DB-B7A0-1A85-033C60F4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2078573"/>
            <a:ext cx="2341034" cy="2245770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7402589-3A90-11E5-8DCE-2486E5525C99}"/>
              </a:ext>
            </a:extLst>
          </p:cNvPr>
          <p:cNvSpPr/>
          <p:nvPr/>
        </p:nvSpPr>
        <p:spPr>
          <a:xfrm>
            <a:off x="7358892" y="2760144"/>
            <a:ext cx="1470810" cy="153397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Calibri"/>
              </a:rPr>
              <a:t>Integridade de Referência</a:t>
            </a:r>
            <a:endParaRPr lang="pt-BR"/>
          </a:p>
        </p:txBody>
      </p:sp>
      <p:pic>
        <p:nvPicPr>
          <p:cNvPr id="7" name="Imagem 13" descr="Tabela&#10;&#10;Descrição gerada automaticamente">
            <a:extLst>
              <a:ext uri="{FF2B5EF4-FFF2-40B4-BE49-F238E27FC236}">
                <a16:creationId xmlns:a16="http://schemas.microsoft.com/office/drawing/2014/main" id="{8F27414B-6E2E-966F-DDAD-990A053B2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734" y="3616769"/>
            <a:ext cx="3335866" cy="1338962"/>
          </a:xfrm>
          <a:prstGeom prst="rect">
            <a:avLst/>
          </a:prstGeom>
        </p:spPr>
      </p:pic>
      <p:pic>
        <p:nvPicPr>
          <p:cNvPr id="14" name="Imagem 14" descr="Tabela&#10;&#10;Descrição gerada automaticamente">
            <a:extLst>
              <a:ext uri="{FF2B5EF4-FFF2-40B4-BE49-F238E27FC236}">
                <a16:creationId xmlns:a16="http://schemas.microsoft.com/office/drawing/2014/main" id="{C8E3C138-A240-77FD-3923-47E23EED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733" y="2151461"/>
            <a:ext cx="3335866" cy="1105162"/>
          </a:xfrm>
          <a:prstGeom prst="rect">
            <a:avLst/>
          </a:prstGeom>
        </p:spPr>
      </p:pic>
      <p:sp>
        <p:nvSpPr>
          <p:cNvPr id="15" name="Seta: de Cima para Baixo 14">
            <a:extLst>
              <a:ext uri="{FF2B5EF4-FFF2-40B4-BE49-F238E27FC236}">
                <a16:creationId xmlns:a16="http://schemas.microsoft.com/office/drawing/2014/main" id="{3493E65D-12FD-02DC-0CD3-07A124781F77}"/>
              </a:ext>
            </a:extLst>
          </p:cNvPr>
          <p:cNvSpPr/>
          <p:nvPr/>
        </p:nvSpPr>
        <p:spPr>
          <a:xfrm>
            <a:off x="3377183" y="2355257"/>
            <a:ext cx="169334" cy="1174749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have Direita 15">
            <a:extLst>
              <a:ext uri="{FF2B5EF4-FFF2-40B4-BE49-F238E27FC236}">
                <a16:creationId xmlns:a16="http://schemas.microsoft.com/office/drawing/2014/main" id="{8963450F-F98C-0E28-ACD2-238D1428C88E}"/>
              </a:ext>
            </a:extLst>
          </p:cNvPr>
          <p:cNvSpPr/>
          <p:nvPr/>
        </p:nvSpPr>
        <p:spPr>
          <a:xfrm>
            <a:off x="6669151" y="2670176"/>
            <a:ext cx="486833" cy="171449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171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Calibri"/>
              </a:rPr>
              <a:t>Integridade de dados</a:t>
            </a:r>
            <a:endParaRPr lang="pt-BR" sz="1600"/>
          </a:p>
        </p:txBody>
      </p:sp>
      <p:pic>
        <p:nvPicPr>
          <p:cNvPr id="4" name="Imagem 4" descr="Uma imagem contendo assento, banqueta, pufe, chapéu&#10;&#10;Descrição gerada automaticamente">
            <a:extLst>
              <a:ext uri="{FF2B5EF4-FFF2-40B4-BE49-F238E27FC236}">
                <a16:creationId xmlns:a16="http://schemas.microsoft.com/office/drawing/2014/main" id="{00C83A28-26DB-B7A0-1A85-033C60F4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2078573"/>
            <a:ext cx="2341034" cy="224577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48276C84-4B66-4E01-C6A2-6C52D590295C}"/>
              </a:ext>
            </a:extLst>
          </p:cNvPr>
          <p:cNvGrpSpPr/>
          <p:nvPr/>
        </p:nvGrpSpPr>
        <p:grpSpPr>
          <a:xfrm>
            <a:off x="3139737" y="2524116"/>
            <a:ext cx="5496268" cy="1541960"/>
            <a:chOff x="2945643" y="2125144"/>
            <a:chExt cx="5496268" cy="1541960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5062D261-D604-9283-FE10-729A35B175FC}"/>
                </a:ext>
              </a:extLst>
            </p:cNvPr>
            <p:cNvSpPr/>
            <p:nvPr/>
          </p:nvSpPr>
          <p:spPr>
            <a:xfrm>
              <a:off x="5654176" y="2125144"/>
              <a:ext cx="2786536" cy="448099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800">
                  <a:latin typeface="Calibri"/>
                  <a:ea typeface="Calibri"/>
                  <a:cs typeface="Calibri"/>
                </a:rPr>
                <a:t>Asserções </a:t>
              </a:r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CC8F9F40-14D2-FB3E-6A64-F800598F301A}"/>
                </a:ext>
              </a:extLst>
            </p:cNvPr>
            <p:cNvSpPr/>
            <p:nvPr/>
          </p:nvSpPr>
          <p:spPr>
            <a:xfrm>
              <a:off x="5655375" y="2669071"/>
              <a:ext cx="2786536" cy="448099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>
                  <a:latin typeface="Calibri"/>
                  <a:ea typeface="Calibri"/>
                  <a:cs typeface="Calibri"/>
                </a:rPr>
                <a:t>Gatilhos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9CD5DF06-4436-3E19-2AFF-0DA0733E5F20}"/>
                </a:ext>
              </a:extLst>
            </p:cNvPr>
            <p:cNvSpPr/>
            <p:nvPr/>
          </p:nvSpPr>
          <p:spPr>
            <a:xfrm>
              <a:off x="4251187" y="3245979"/>
              <a:ext cx="2793725" cy="421125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>
                  <a:latin typeface="Calibri"/>
                  <a:ea typeface="Calibri"/>
                  <a:cs typeface="Calibri"/>
                </a:rPr>
                <a:t>Dependências Funcionais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71FE2B1-C566-D94C-EF4C-7ACCAA247313}"/>
                </a:ext>
              </a:extLst>
            </p:cNvPr>
            <p:cNvSpPr/>
            <p:nvPr/>
          </p:nvSpPr>
          <p:spPr>
            <a:xfrm>
              <a:off x="2945643" y="2125144"/>
              <a:ext cx="2603225" cy="496806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800">
                  <a:latin typeface="Calibri"/>
                  <a:ea typeface="Calibri"/>
                  <a:cs typeface="Calibri"/>
                </a:rPr>
                <a:t>Regras de Domínio</a:t>
              </a: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4152A5A2-E436-B43A-66F1-0DFC55538474}"/>
                </a:ext>
              </a:extLst>
            </p:cNvPr>
            <p:cNvSpPr/>
            <p:nvPr/>
          </p:nvSpPr>
          <p:spPr>
            <a:xfrm>
              <a:off x="2955028" y="2620962"/>
              <a:ext cx="2603225" cy="496806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>
                  <a:latin typeface="Calibri"/>
                  <a:ea typeface="Calibri"/>
                  <a:cs typeface="Calibri"/>
                </a:rPr>
                <a:t>Integridade Referencial</a:t>
              </a:r>
            </a:p>
          </p:txBody>
        </p:sp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8848164-3A59-267A-0AB9-73C354C029A7}"/>
              </a:ext>
            </a:extLst>
          </p:cNvPr>
          <p:cNvSpPr/>
          <p:nvPr/>
        </p:nvSpPr>
        <p:spPr>
          <a:xfrm>
            <a:off x="562793" y="4444880"/>
            <a:ext cx="8024162" cy="507999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err="1">
                <a:solidFill>
                  <a:srgbClr val="D8D8D8"/>
                </a:solidFill>
                <a:latin typeface="Calibri"/>
                <a:cs typeface="Calibri"/>
              </a:rPr>
              <a:t>Constrains</a:t>
            </a:r>
            <a:r>
              <a:rPr lang="pt-BR" sz="2400">
                <a:solidFill>
                  <a:srgbClr val="D8D8D8"/>
                </a:solidFill>
                <a:latin typeface="Calibri"/>
                <a:cs typeface="Calibri"/>
              </a:rPr>
              <a:t> </a:t>
            </a:r>
            <a:r>
              <a:rPr lang="pt-BR" sz="2400" err="1">
                <a:solidFill>
                  <a:srgbClr val="D8D8D8"/>
                </a:solidFill>
                <a:latin typeface="Calibri"/>
                <a:cs typeface="Calibri"/>
              </a:rPr>
              <a:t>and</a:t>
            </a:r>
            <a:r>
              <a:rPr lang="pt-BR" sz="2400">
                <a:solidFill>
                  <a:srgbClr val="D8D8D8"/>
                </a:solidFill>
                <a:latin typeface="Calibri"/>
                <a:cs typeface="Calibri"/>
              </a:rPr>
              <a:t> Triggers</a:t>
            </a:r>
            <a:endParaRPr lang="pt-BR" sz="1600">
              <a:solidFill>
                <a:srgbClr val="D8D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58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776133" y="1479550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Calibri"/>
              </a:rPr>
              <a:t>Integridade de dados</a:t>
            </a:r>
            <a:endParaRPr lang="pt-BR" sz="1600"/>
          </a:p>
        </p:txBody>
      </p:sp>
      <p:pic>
        <p:nvPicPr>
          <p:cNvPr id="4" name="Imagem 4" descr="Uma imagem contendo assento, banqueta, pufe, chapéu&#10;&#10;Descrição gerada automaticamente">
            <a:extLst>
              <a:ext uri="{FF2B5EF4-FFF2-40B4-BE49-F238E27FC236}">
                <a16:creationId xmlns:a16="http://schemas.microsoft.com/office/drawing/2014/main" id="{00C83A28-26DB-B7A0-1A85-033C60F48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2078573"/>
            <a:ext cx="2341034" cy="2245770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8848164-3A59-267A-0AB9-73C354C029A7}"/>
              </a:ext>
            </a:extLst>
          </p:cNvPr>
          <p:cNvSpPr/>
          <p:nvPr/>
        </p:nvSpPr>
        <p:spPr>
          <a:xfrm>
            <a:off x="562793" y="4444880"/>
            <a:ext cx="8024162" cy="507999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solidFill>
                  <a:srgbClr val="BFBFBF"/>
                </a:solidFill>
                <a:latin typeface="Calibri"/>
                <a:ea typeface="Calibri"/>
                <a:cs typeface="Calibri"/>
              </a:rPr>
              <a:t>Semântica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65FBB49-AFD0-2642-050C-4059C83415D1}"/>
              </a:ext>
            </a:extLst>
          </p:cNvPr>
          <p:cNvGrpSpPr/>
          <p:nvPr/>
        </p:nvGrpSpPr>
        <p:grpSpPr>
          <a:xfrm>
            <a:off x="5745193" y="2468772"/>
            <a:ext cx="2613803" cy="1616915"/>
            <a:chOff x="7233249" y="3503941"/>
            <a:chExt cx="1988388" cy="1196378"/>
          </a:xfrm>
        </p:grpSpPr>
        <p:pic>
          <p:nvPicPr>
            <p:cNvPr id="8" name="Imagem 8" descr="Diagrama, Ícone&#10;&#10;Descrição gerada automaticamente">
              <a:extLst>
                <a:ext uri="{FF2B5EF4-FFF2-40B4-BE49-F238E27FC236}">
                  <a16:creationId xmlns:a16="http://schemas.microsoft.com/office/drawing/2014/main" id="{FCDF2D96-429F-54D0-4CF7-D293693A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3249" y="3503941"/>
              <a:ext cx="1988388" cy="1133295"/>
            </a:xfrm>
            <a:prstGeom prst="rect">
              <a:avLst/>
            </a:prstGeom>
          </p:spPr>
        </p:pic>
        <p:pic>
          <p:nvPicPr>
            <p:cNvPr id="23" name="Gráfico 2" descr="Banco de dados com preenchimento sólido">
              <a:extLst>
                <a:ext uri="{FF2B5EF4-FFF2-40B4-BE49-F238E27FC236}">
                  <a16:creationId xmlns:a16="http://schemas.microsoft.com/office/drawing/2014/main" id="{ED203E31-1EB0-1600-D01F-BCAE69788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43800" y="4066278"/>
              <a:ext cx="731088" cy="634041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92141C1-C91F-A86B-8D2C-B5C87C3DD973}"/>
              </a:ext>
            </a:extLst>
          </p:cNvPr>
          <p:cNvGrpSpPr/>
          <p:nvPr/>
        </p:nvGrpSpPr>
        <p:grpSpPr>
          <a:xfrm>
            <a:off x="3902464" y="2306179"/>
            <a:ext cx="1917901" cy="1794244"/>
            <a:chOff x="4096558" y="2219915"/>
            <a:chExt cx="1917901" cy="1794244"/>
          </a:xfrm>
        </p:grpSpPr>
        <p:pic>
          <p:nvPicPr>
            <p:cNvPr id="3" name="Imagem 4">
              <a:extLst>
                <a:ext uri="{FF2B5EF4-FFF2-40B4-BE49-F238E27FC236}">
                  <a16:creationId xmlns:a16="http://schemas.microsoft.com/office/drawing/2014/main" id="{8B73762C-04F0-1D46-6770-792061878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6558" y="2390955"/>
              <a:ext cx="1651779" cy="1623204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957CA20-E898-D31C-6060-67B52AEA6877}"/>
                </a:ext>
              </a:extLst>
            </p:cNvPr>
            <p:cNvSpPr txBox="1"/>
            <p:nvPr/>
          </p:nvSpPr>
          <p:spPr>
            <a:xfrm rot="16200000">
              <a:off x="4968815" y="2957782"/>
              <a:ext cx="178351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/>
                <a:t>Regras de Negócio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427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517341" y="1684427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latin typeface="Calibri"/>
                <a:cs typeface="Calibri"/>
              </a:rPr>
              <a:t>Inferência </a:t>
            </a:r>
            <a:r>
              <a:rPr lang="pt-BR" sz="2000">
                <a:latin typeface="Calibri"/>
                <a:cs typeface="Calibri"/>
              </a:rPr>
              <a:t>| ações com regras | Triggers</a:t>
            </a:r>
          </a:p>
        </p:txBody>
      </p:sp>
      <p:pic>
        <p:nvPicPr>
          <p:cNvPr id="3" name="Imagem 4" descr="Diagrama, Ícone&#10;&#10;Descrição gerada automaticamente">
            <a:extLst>
              <a:ext uri="{FF2B5EF4-FFF2-40B4-BE49-F238E27FC236}">
                <a16:creationId xmlns:a16="http://schemas.microsoft.com/office/drawing/2014/main" id="{E915AD96-66DB-383C-CE50-F0383239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" y="1874308"/>
            <a:ext cx="2495550" cy="230505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BC602514-E5E0-5AB8-B4D2-188323273CD3}"/>
              </a:ext>
            </a:extLst>
          </p:cNvPr>
          <p:cNvSpPr/>
          <p:nvPr/>
        </p:nvSpPr>
        <p:spPr>
          <a:xfrm>
            <a:off x="4027759" y="2082546"/>
            <a:ext cx="237226" cy="894990"/>
          </a:xfrm>
          <a:prstGeom prst="down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B08090D-7167-7EEA-81EA-363D277690FA}"/>
              </a:ext>
            </a:extLst>
          </p:cNvPr>
          <p:cNvGrpSpPr/>
          <p:nvPr/>
        </p:nvGrpSpPr>
        <p:grpSpPr>
          <a:xfrm>
            <a:off x="3114136" y="2846177"/>
            <a:ext cx="2301097" cy="862104"/>
            <a:chOff x="3211183" y="3320630"/>
            <a:chExt cx="2301097" cy="86210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687C0BCE-F9A2-A274-6CF8-FB784DB185E2}"/>
                </a:ext>
              </a:extLst>
            </p:cNvPr>
            <p:cNvGrpSpPr/>
            <p:nvPr/>
          </p:nvGrpSpPr>
          <p:grpSpPr>
            <a:xfrm>
              <a:off x="4030693" y="3320630"/>
              <a:ext cx="1481587" cy="862104"/>
              <a:chOff x="7233249" y="3503941"/>
              <a:chExt cx="1988388" cy="1196378"/>
            </a:xfrm>
          </p:grpSpPr>
          <p:pic>
            <p:nvPicPr>
              <p:cNvPr id="9" name="Imagem 8" descr="Diagrama, Ícone&#10;&#10;Descrição gerada automaticamente">
                <a:extLst>
                  <a:ext uri="{FF2B5EF4-FFF2-40B4-BE49-F238E27FC236}">
                    <a16:creationId xmlns:a16="http://schemas.microsoft.com/office/drawing/2014/main" id="{301DFD90-B6D1-FA86-0655-B8C3C49AB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3249" y="3503941"/>
                <a:ext cx="1988388" cy="1133295"/>
              </a:xfrm>
              <a:prstGeom prst="rect">
                <a:avLst/>
              </a:prstGeom>
            </p:spPr>
          </p:pic>
          <p:pic>
            <p:nvPicPr>
              <p:cNvPr id="11" name="Gráfico 2" descr="Banco de dados com preenchimento sólido">
                <a:extLst>
                  <a:ext uri="{FF2B5EF4-FFF2-40B4-BE49-F238E27FC236}">
                    <a16:creationId xmlns:a16="http://schemas.microsoft.com/office/drawing/2014/main" id="{9B325859-EAAE-0BB3-E6A8-3CAF5ED81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543800" y="4066278"/>
                <a:ext cx="731088" cy="634041"/>
              </a:xfrm>
              <a:prstGeom prst="rect">
                <a:avLst/>
              </a:prstGeom>
            </p:spPr>
          </p:pic>
        </p:grpSp>
        <p:pic>
          <p:nvPicPr>
            <p:cNvPr id="6" name="Imagem 6">
              <a:extLst>
                <a:ext uri="{FF2B5EF4-FFF2-40B4-BE49-F238E27FC236}">
                  <a16:creationId xmlns:a16="http://schemas.microsoft.com/office/drawing/2014/main" id="{5C556ECF-BA1F-1A6A-AB7E-89F1A8C6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11183" y="3419960"/>
              <a:ext cx="942436" cy="665062"/>
            </a:xfrm>
            <a:prstGeom prst="rect">
              <a:avLst/>
            </a:prstGeom>
          </p:spPr>
        </p:pic>
      </p:grp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3C41AD7-8BFD-65E7-1308-B0B3E4C1DB10}"/>
              </a:ext>
            </a:extLst>
          </p:cNvPr>
          <p:cNvSpPr/>
          <p:nvPr/>
        </p:nvSpPr>
        <p:spPr>
          <a:xfrm>
            <a:off x="3269331" y="3808682"/>
            <a:ext cx="1748445" cy="421735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solidFill>
                  <a:srgbClr val="BFBFBF"/>
                </a:solidFill>
                <a:latin typeface="Calibri"/>
                <a:ea typeface="Calibri"/>
                <a:cs typeface="Calibri"/>
              </a:rPr>
              <a:t>Dedução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267125D-0D96-8805-15D0-F72EC3199823}"/>
              </a:ext>
            </a:extLst>
          </p:cNvPr>
          <p:cNvSpPr/>
          <p:nvPr/>
        </p:nvSpPr>
        <p:spPr>
          <a:xfrm>
            <a:off x="5350454" y="4638974"/>
            <a:ext cx="2535605" cy="357037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Regra Declarativa</a:t>
            </a:r>
          </a:p>
        </p:txBody>
      </p:sp>
      <p:pic>
        <p:nvPicPr>
          <p:cNvPr id="16" name="Imagem 17">
            <a:extLst>
              <a:ext uri="{FF2B5EF4-FFF2-40B4-BE49-F238E27FC236}">
                <a16:creationId xmlns:a16="http://schemas.microsoft.com/office/drawing/2014/main" id="{DCC750AE-73B8-FF0F-2EEC-937473B8C4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8235" y="2462033"/>
            <a:ext cx="974605" cy="1923151"/>
          </a:xfrm>
          <a:prstGeom prst="rect">
            <a:avLst/>
          </a:prstGeom>
        </p:spPr>
      </p:pic>
      <p:sp>
        <p:nvSpPr>
          <p:cNvPr id="20" name="Balão de Fala: Retângulo com Cantos Arredondados 19">
            <a:extLst>
              <a:ext uri="{FF2B5EF4-FFF2-40B4-BE49-F238E27FC236}">
                <a16:creationId xmlns:a16="http://schemas.microsoft.com/office/drawing/2014/main" id="{333B7437-752A-22CB-3E93-4901C5D0713D}"/>
              </a:ext>
            </a:extLst>
          </p:cNvPr>
          <p:cNvSpPr/>
          <p:nvPr/>
        </p:nvSpPr>
        <p:spPr>
          <a:xfrm>
            <a:off x="6435845" y="2397518"/>
            <a:ext cx="2188952" cy="50680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Estado de aprovação?</a:t>
            </a:r>
            <a:endParaRPr lang="pt-BR"/>
          </a:p>
        </p:txBody>
      </p:sp>
      <p:pic>
        <p:nvPicPr>
          <p:cNvPr id="18" name="Imagem 18" descr="Uma imagem contendo material de papelaria&#10;&#10;Descrição gerada automaticamente">
            <a:extLst>
              <a:ext uri="{FF2B5EF4-FFF2-40B4-BE49-F238E27FC236}">
                <a16:creationId xmlns:a16="http://schemas.microsoft.com/office/drawing/2014/main" id="{A2BB9971-515A-1FFF-0CDF-75748FB17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437" y="3563248"/>
            <a:ext cx="619305" cy="658843"/>
          </a:xfrm>
          <a:prstGeom prst="rect">
            <a:avLst/>
          </a:prstGeom>
        </p:spPr>
      </p:pic>
      <p:sp>
        <p:nvSpPr>
          <p:cNvPr id="19" name="Seta: Dobrada 18">
            <a:extLst>
              <a:ext uri="{FF2B5EF4-FFF2-40B4-BE49-F238E27FC236}">
                <a16:creationId xmlns:a16="http://schemas.microsoft.com/office/drawing/2014/main" id="{FD7EF018-E218-A6F2-D4A7-8CC4B0618DF8}"/>
              </a:ext>
            </a:extLst>
          </p:cNvPr>
          <p:cNvSpPr/>
          <p:nvPr/>
        </p:nvSpPr>
        <p:spPr>
          <a:xfrm flipV="1">
            <a:off x="4148917" y="4353320"/>
            <a:ext cx="1013603" cy="571500"/>
          </a:xfrm>
          <a:prstGeom prst="ben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Imagem 5">
            <a:extLst>
              <a:ext uri="{FF2B5EF4-FFF2-40B4-BE49-F238E27FC236}">
                <a16:creationId xmlns:a16="http://schemas.microsoft.com/office/drawing/2014/main" id="{A865FF4B-DAF1-16E9-EE54-166EDAE9FD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062" y="3565044"/>
            <a:ext cx="729652" cy="676816"/>
          </a:xfrm>
          <a:prstGeom prst="rect">
            <a:avLst/>
          </a:prstGeom>
        </p:spPr>
      </p:pic>
      <p:sp>
        <p:nvSpPr>
          <p:cNvPr id="25" name="Seta: Dobrada 24">
            <a:extLst>
              <a:ext uri="{FF2B5EF4-FFF2-40B4-BE49-F238E27FC236}">
                <a16:creationId xmlns:a16="http://schemas.microsoft.com/office/drawing/2014/main" id="{2264691E-9F3E-F2D0-249B-27732C4F4A6D}"/>
              </a:ext>
            </a:extLst>
          </p:cNvPr>
          <p:cNvSpPr/>
          <p:nvPr/>
        </p:nvSpPr>
        <p:spPr>
          <a:xfrm rot="-5400000" flipV="1">
            <a:off x="7971496" y="4283230"/>
            <a:ext cx="679330" cy="614632"/>
          </a:xfrm>
          <a:prstGeom prst="ben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34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517341" y="1684427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Inferência | </a:t>
            </a:r>
            <a:r>
              <a:rPr lang="pt-BR" sz="2000" b="1">
                <a:latin typeface="Calibri"/>
                <a:cs typeface="Calibri"/>
              </a:rPr>
              <a:t>ações com regras </a:t>
            </a:r>
            <a:r>
              <a:rPr lang="pt-BR" sz="2000">
                <a:latin typeface="Calibri"/>
                <a:cs typeface="Calibri"/>
              </a:rPr>
              <a:t>| Triggers</a:t>
            </a:r>
          </a:p>
        </p:txBody>
      </p:sp>
      <p:pic>
        <p:nvPicPr>
          <p:cNvPr id="3" name="Imagem 4" descr="Diagrama, Ícone&#10;&#10;Descrição gerada automaticamente">
            <a:extLst>
              <a:ext uri="{FF2B5EF4-FFF2-40B4-BE49-F238E27FC236}">
                <a16:creationId xmlns:a16="http://schemas.microsoft.com/office/drawing/2014/main" id="{E915AD96-66DB-383C-CE50-F0383239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" y="1874308"/>
            <a:ext cx="2495550" cy="230505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BC602514-E5E0-5AB8-B4D2-188323273CD3}"/>
              </a:ext>
            </a:extLst>
          </p:cNvPr>
          <p:cNvSpPr/>
          <p:nvPr/>
        </p:nvSpPr>
        <p:spPr>
          <a:xfrm>
            <a:off x="4027759" y="2082546"/>
            <a:ext cx="237226" cy="894990"/>
          </a:xfrm>
          <a:prstGeom prst="down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B08090D-7167-7EEA-81EA-363D277690FA}"/>
              </a:ext>
            </a:extLst>
          </p:cNvPr>
          <p:cNvGrpSpPr/>
          <p:nvPr/>
        </p:nvGrpSpPr>
        <p:grpSpPr>
          <a:xfrm>
            <a:off x="3114136" y="2846177"/>
            <a:ext cx="2301097" cy="862104"/>
            <a:chOff x="3211183" y="3320630"/>
            <a:chExt cx="2301097" cy="86210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687C0BCE-F9A2-A274-6CF8-FB784DB185E2}"/>
                </a:ext>
              </a:extLst>
            </p:cNvPr>
            <p:cNvGrpSpPr/>
            <p:nvPr/>
          </p:nvGrpSpPr>
          <p:grpSpPr>
            <a:xfrm>
              <a:off x="4030693" y="3320630"/>
              <a:ext cx="1481587" cy="862104"/>
              <a:chOff x="7233249" y="3503941"/>
              <a:chExt cx="1988388" cy="1196378"/>
            </a:xfrm>
          </p:grpSpPr>
          <p:pic>
            <p:nvPicPr>
              <p:cNvPr id="9" name="Imagem 8" descr="Diagrama, Ícone&#10;&#10;Descrição gerada automaticamente">
                <a:extLst>
                  <a:ext uri="{FF2B5EF4-FFF2-40B4-BE49-F238E27FC236}">
                    <a16:creationId xmlns:a16="http://schemas.microsoft.com/office/drawing/2014/main" id="{301DFD90-B6D1-FA86-0655-B8C3C49AB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3249" y="3503941"/>
                <a:ext cx="1988388" cy="1133295"/>
              </a:xfrm>
              <a:prstGeom prst="rect">
                <a:avLst/>
              </a:prstGeom>
            </p:spPr>
          </p:pic>
          <p:pic>
            <p:nvPicPr>
              <p:cNvPr id="11" name="Gráfico 2" descr="Banco de dados com preenchimento sólido">
                <a:extLst>
                  <a:ext uri="{FF2B5EF4-FFF2-40B4-BE49-F238E27FC236}">
                    <a16:creationId xmlns:a16="http://schemas.microsoft.com/office/drawing/2014/main" id="{9B325859-EAAE-0BB3-E6A8-3CAF5ED81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543800" y="4066278"/>
                <a:ext cx="731088" cy="634041"/>
              </a:xfrm>
              <a:prstGeom prst="rect">
                <a:avLst/>
              </a:prstGeom>
            </p:spPr>
          </p:pic>
        </p:grpSp>
        <p:pic>
          <p:nvPicPr>
            <p:cNvPr id="6" name="Imagem 6">
              <a:extLst>
                <a:ext uri="{FF2B5EF4-FFF2-40B4-BE49-F238E27FC236}">
                  <a16:creationId xmlns:a16="http://schemas.microsoft.com/office/drawing/2014/main" id="{5C556ECF-BA1F-1A6A-AB7E-89F1A8C6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11183" y="3419960"/>
              <a:ext cx="942436" cy="665062"/>
            </a:xfrm>
            <a:prstGeom prst="rect">
              <a:avLst/>
            </a:prstGeom>
          </p:spPr>
        </p:pic>
      </p:grp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3C41AD7-8BFD-65E7-1308-B0B3E4C1DB10}"/>
              </a:ext>
            </a:extLst>
          </p:cNvPr>
          <p:cNvSpPr/>
          <p:nvPr/>
        </p:nvSpPr>
        <p:spPr>
          <a:xfrm>
            <a:off x="3269331" y="3808682"/>
            <a:ext cx="1748445" cy="421735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solidFill>
                  <a:srgbClr val="BFBFBF"/>
                </a:solidFill>
                <a:latin typeface="Calibri"/>
                <a:ea typeface="Calibri"/>
                <a:cs typeface="Calibri"/>
              </a:rPr>
              <a:t>Dedução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267125D-0D96-8805-15D0-F72EC3199823}"/>
              </a:ext>
            </a:extLst>
          </p:cNvPr>
          <p:cNvSpPr/>
          <p:nvPr/>
        </p:nvSpPr>
        <p:spPr>
          <a:xfrm>
            <a:off x="5350454" y="4638974"/>
            <a:ext cx="2535605" cy="357037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Regra Declarativa</a:t>
            </a:r>
          </a:p>
        </p:txBody>
      </p:sp>
      <p:pic>
        <p:nvPicPr>
          <p:cNvPr id="16" name="Imagem 17">
            <a:extLst>
              <a:ext uri="{FF2B5EF4-FFF2-40B4-BE49-F238E27FC236}">
                <a16:creationId xmlns:a16="http://schemas.microsoft.com/office/drawing/2014/main" id="{DCC750AE-73B8-FF0F-2EEC-937473B8C4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8235" y="2462033"/>
            <a:ext cx="974605" cy="1923151"/>
          </a:xfrm>
          <a:prstGeom prst="rect">
            <a:avLst/>
          </a:prstGeom>
        </p:spPr>
      </p:pic>
      <p:sp>
        <p:nvSpPr>
          <p:cNvPr id="20" name="Balão de Fala: Retângulo com Cantos Arredondados 19">
            <a:extLst>
              <a:ext uri="{FF2B5EF4-FFF2-40B4-BE49-F238E27FC236}">
                <a16:creationId xmlns:a16="http://schemas.microsoft.com/office/drawing/2014/main" id="{333B7437-752A-22CB-3E93-4901C5D0713D}"/>
              </a:ext>
            </a:extLst>
          </p:cNvPr>
          <p:cNvSpPr/>
          <p:nvPr/>
        </p:nvSpPr>
        <p:spPr>
          <a:xfrm>
            <a:off x="6435845" y="2397518"/>
            <a:ext cx="2188952" cy="50680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Estado de aprovação?</a:t>
            </a:r>
            <a:endParaRPr lang="pt-BR"/>
          </a:p>
        </p:txBody>
      </p:sp>
      <p:pic>
        <p:nvPicPr>
          <p:cNvPr id="18" name="Imagem 18" descr="Uma imagem contendo material de papelaria&#10;&#10;Descrição gerada automaticamente">
            <a:extLst>
              <a:ext uri="{FF2B5EF4-FFF2-40B4-BE49-F238E27FC236}">
                <a16:creationId xmlns:a16="http://schemas.microsoft.com/office/drawing/2014/main" id="{A2BB9971-515A-1FFF-0CDF-75748FB17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8437" y="3563248"/>
            <a:ext cx="619305" cy="658843"/>
          </a:xfrm>
          <a:prstGeom prst="rect">
            <a:avLst/>
          </a:prstGeom>
        </p:spPr>
      </p:pic>
      <p:sp>
        <p:nvSpPr>
          <p:cNvPr id="19" name="Seta: Dobrada 18">
            <a:extLst>
              <a:ext uri="{FF2B5EF4-FFF2-40B4-BE49-F238E27FC236}">
                <a16:creationId xmlns:a16="http://schemas.microsoft.com/office/drawing/2014/main" id="{FD7EF018-E218-A6F2-D4A7-8CC4B0618DF8}"/>
              </a:ext>
            </a:extLst>
          </p:cNvPr>
          <p:cNvSpPr/>
          <p:nvPr/>
        </p:nvSpPr>
        <p:spPr>
          <a:xfrm flipV="1">
            <a:off x="4148917" y="4353320"/>
            <a:ext cx="1013603" cy="571500"/>
          </a:xfrm>
          <a:prstGeom prst="ben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1" name="Imagem 5">
            <a:extLst>
              <a:ext uri="{FF2B5EF4-FFF2-40B4-BE49-F238E27FC236}">
                <a16:creationId xmlns:a16="http://schemas.microsoft.com/office/drawing/2014/main" id="{A865FF4B-DAF1-16E9-EE54-166EDAE9FD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062" y="3565044"/>
            <a:ext cx="729652" cy="676816"/>
          </a:xfrm>
          <a:prstGeom prst="rect">
            <a:avLst/>
          </a:prstGeom>
        </p:spPr>
      </p:pic>
      <p:sp>
        <p:nvSpPr>
          <p:cNvPr id="25" name="Seta: Dobrada 24">
            <a:extLst>
              <a:ext uri="{FF2B5EF4-FFF2-40B4-BE49-F238E27FC236}">
                <a16:creationId xmlns:a16="http://schemas.microsoft.com/office/drawing/2014/main" id="{2264691E-9F3E-F2D0-249B-27732C4F4A6D}"/>
              </a:ext>
            </a:extLst>
          </p:cNvPr>
          <p:cNvSpPr/>
          <p:nvPr/>
        </p:nvSpPr>
        <p:spPr>
          <a:xfrm rot="-5400000" flipV="1">
            <a:off x="7971496" y="4283230"/>
            <a:ext cx="679330" cy="614632"/>
          </a:xfrm>
          <a:prstGeom prst="ben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54EBDB64-07CD-562E-8D7A-54B7F4F7D6B9}"/>
              </a:ext>
            </a:extLst>
          </p:cNvPr>
          <p:cNvSpPr/>
          <p:nvPr/>
        </p:nvSpPr>
        <p:spPr>
          <a:xfrm rot="-600000">
            <a:off x="4624175" y="3859967"/>
            <a:ext cx="2275215" cy="744028"/>
          </a:xfrm>
          <a:prstGeom prst="down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b="1" err="1">
                <a:latin typeface="Calibri"/>
                <a:ea typeface="Calibri"/>
                <a:cs typeface="Calibri"/>
              </a:rPr>
              <a:t>Prog</a:t>
            </a:r>
            <a:r>
              <a:rPr lang="pt-BR" sz="1600" b="1">
                <a:latin typeface="Calibri"/>
                <a:ea typeface="Calibri"/>
                <a:cs typeface="Calibri"/>
              </a:rPr>
              <a:t>. Procedural</a:t>
            </a:r>
          </a:p>
        </p:txBody>
      </p:sp>
    </p:spTree>
    <p:extLst>
      <p:ext uri="{BB962C8B-B14F-4D97-AF65-F5344CB8AC3E}">
        <p14:creationId xmlns:p14="http://schemas.microsoft.com/office/powerpoint/2010/main" val="1394770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517341" y="1684427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Inferência | ações com regras | Triggers</a:t>
            </a:r>
          </a:p>
        </p:txBody>
      </p:sp>
      <p:pic>
        <p:nvPicPr>
          <p:cNvPr id="3" name="Imagem 4" descr="Diagrama, Ícone&#10;&#10;Descrição gerada automaticamente">
            <a:extLst>
              <a:ext uri="{FF2B5EF4-FFF2-40B4-BE49-F238E27FC236}">
                <a16:creationId xmlns:a16="http://schemas.microsoft.com/office/drawing/2014/main" id="{E915AD96-66DB-383C-CE50-F0383239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" y="1874308"/>
            <a:ext cx="2495550" cy="230505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267125D-0D96-8805-15D0-F72EC3199823}"/>
              </a:ext>
            </a:extLst>
          </p:cNvPr>
          <p:cNvSpPr/>
          <p:nvPr/>
        </p:nvSpPr>
        <p:spPr>
          <a:xfrm>
            <a:off x="3387945" y="4628191"/>
            <a:ext cx="2535605" cy="357037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Regra Declarativa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54EBDB64-07CD-562E-8D7A-54B7F4F7D6B9}"/>
              </a:ext>
            </a:extLst>
          </p:cNvPr>
          <p:cNvSpPr/>
          <p:nvPr/>
        </p:nvSpPr>
        <p:spPr>
          <a:xfrm rot="21000000">
            <a:off x="2661666" y="3849184"/>
            <a:ext cx="2275215" cy="744028"/>
          </a:xfrm>
          <a:prstGeom prst="down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b="1" err="1">
                <a:latin typeface="Calibri"/>
                <a:ea typeface="Calibri"/>
                <a:cs typeface="Calibri"/>
              </a:rPr>
              <a:t>Prog</a:t>
            </a:r>
            <a:r>
              <a:rPr lang="pt-BR" sz="1600" b="1">
                <a:latin typeface="Calibri"/>
                <a:ea typeface="Calibri"/>
                <a:cs typeface="Calibri"/>
              </a:rPr>
              <a:t>. Procedural</a:t>
            </a:r>
          </a:p>
        </p:txBody>
      </p:sp>
      <p:pic>
        <p:nvPicPr>
          <p:cNvPr id="22" name="Imagem 2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EF52C68-2ABC-FFB8-2653-53F888A7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683" y="3022479"/>
            <a:ext cx="2107003" cy="2107003"/>
          </a:xfrm>
          <a:prstGeom prst="rect">
            <a:avLst/>
          </a:prstGeom>
        </p:spPr>
      </p:pic>
      <p:sp>
        <p:nvSpPr>
          <p:cNvPr id="23" name="Balão de Pensamento: Nuvem 22">
            <a:extLst>
              <a:ext uri="{FF2B5EF4-FFF2-40B4-BE49-F238E27FC236}">
                <a16:creationId xmlns:a16="http://schemas.microsoft.com/office/drawing/2014/main" id="{CE2A358A-6864-25E9-0A6D-B1C66A5953B6}"/>
              </a:ext>
            </a:extLst>
          </p:cNvPr>
          <p:cNvSpPr/>
          <p:nvPr/>
        </p:nvSpPr>
        <p:spPr>
          <a:xfrm>
            <a:off x="6497848" y="2125248"/>
            <a:ext cx="2555573" cy="90577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ea typeface="Calibri"/>
                <a:cs typeface="Arial"/>
              </a:rPr>
              <a:t>E se mudar o </a:t>
            </a:r>
            <a:r>
              <a:rPr lang="pt-BR" sz="2000" err="1">
                <a:latin typeface="Calibri"/>
                <a:ea typeface="Calibri"/>
                <a:cs typeface="Arial"/>
              </a:rPr>
              <a:t>mini-mundo</a:t>
            </a:r>
            <a:r>
              <a:rPr lang="pt-BR" sz="2000">
                <a:latin typeface="Calibri"/>
                <a:ea typeface="Calibri"/>
                <a:cs typeface="Arial"/>
              </a:rPr>
              <a:t>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F911D94-CD04-7BB9-1DC4-10278323D0D2}"/>
              </a:ext>
            </a:extLst>
          </p:cNvPr>
          <p:cNvSpPr/>
          <p:nvPr/>
        </p:nvSpPr>
        <p:spPr>
          <a:xfrm>
            <a:off x="3549689" y="2773512"/>
            <a:ext cx="2373860" cy="507999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solidFill>
                  <a:srgbClr val="BFBFBF"/>
                </a:solidFill>
                <a:latin typeface="Calibri"/>
                <a:ea typeface="Calibri"/>
                <a:cs typeface="Calibri"/>
              </a:rPr>
              <a:t>Regras e dedução</a:t>
            </a:r>
          </a:p>
        </p:txBody>
      </p:sp>
      <p:pic>
        <p:nvPicPr>
          <p:cNvPr id="13" name="Gráfico 13" descr="Fechar estrutura de tópicos">
            <a:extLst>
              <a:ext uri="{FF2B5EF4-FFF2-40B4-BE49-F238E27FC236}">
                <a16:creationId xmlns:a16="http://schemas.microsoft.com/office/drawing/2014/main" id="{689ED045-22F2-6549-2339-C75E2A1B7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8357" y="39584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79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517341" y="1684427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Inferência | ações com regras | </a:t>
            </a:r>
            <a:r>
              <a:rPr lang="pt-BR" sz="2000" b="1">
                <a:latin typeface="Calibri"/>
                <a:cs typeface="Calibri"/>
              </a:rPr>
              <a:t>Triggers</a:t>
            </a:r>
          </a:p>
        </p:txBody>
      </p:sp>
      <p:pic>
        <p:nvPicPr>
          <p:cNvPr id="3" name="Imagem 4" descr="Diagrama, Ícone&#10;&#10;Descrição gerada automaticamente">
            <a:extLst>
              <a:ext uri="{FF2B5EF4-FFF2-40B4-BE49-F238E27FC236}">
                <a16:creationId xmlns:a16="http://schemas.microsoft.com/office/drawing/2014/main" id="{E915AD96-66DB-383C-CE50-F0383239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" y="1874308"/>
            <a:ext cx="2495550" cy="230505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C97432C-5319-E0F9-8BB6-AE66455CDE77}"/>
              </a:ext>
            </a:extLst>
          </p:cNvPr>
          <p:cNvSpPr/>
          <p:nvPr/>
        </p:nvSpPr>
        <p:spPr>
          <a:xfrm>
            <a:off x="7305797" y="2125678"/>
            <a:ext cx="237226" cy="894990"/>
          </a:xfrm>
          <a:prstGeom prst="down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64805B5-895A-6560-C473-28D91A917060}"/>
              </a:ext>
            </a:extLst>
          </p:cNvPr>
          <p:cNvGrpSpPr/>
          <p:nvPr/>
        </p:nvGrpSpPr>
        <p:grpSpPr>
          <a:xfrm>
            <a:off x="7101697" y="2513522"/>
            <a:ext cx="1669211" cy="1669211"/>
            <a:chOff x="6713508" y="3074239"/>
            <a:chExt cx="2229927" cy="2057399"/>
          </a:xfrm>
        </p:grpSpPr>
        <p:pic>
          <p:nvPicPr>
            <p:cNvPr id="20" name="Gráfico 2" descr="Banco de dados com preenchimento sólido">
              <a:extLst>
                <a:ext uri="{FF2B5EF4-FFF2-40B4-BE49-F238E27FC236}">
                  <a16:creationId xmlns:a16="http://schemas.microsoft.com/office/drawing/2014/main" id="{342EC8C2-1026-2A4B-0E64-7CA02218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47781" y="3074239"/>
              <a:ext cx="1895654" cy="1917220"/>
            </a:xfrm>
            <a:prstGeom prst="rect">
              <a:avLst/>
            </a:prstGeom>
          </p:spPr>
        </p:pic>
        <p:pic>
          <p:nvPicPr>
            <p:cNvPr id="21" name="Gráfico 7" descr="Tabela com preenchimento sólido">
              <a:extLst>
                <a:ext uri="{FF2B5EF4-FFF2-40B4-BE49-F238E27FC236}">
                  <a16:creationId xmlns:a16="http://schemas.microsoft.com/office/drawing/2014/main" id="{AC362FBE-3038-BE5A-9CCA-8B684E0F3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13508" y="3775135"/>
              <a:ext cx="1356503" cy="1356503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D25CC55-97A5-ADB9-826F-0EB2DB0317E4}"/>
              </a:ext>
            </a:extLst>
          </p:cNvPr>
          <p:cNvGrpSpPr/>
          <p:nvPr/>
        </p:nvGrpSpPr>
        <p:grpSpPr>
          <a:xfrm>
            <a:off x="3513108" y="2736371"/>
            <a:ext cx="3034343" cy="1230039"/>
            <a:chOff x="3071004" y="2358965"/>
            <a:chExt cx="3746021" cy="149961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F6B02A2-C45B-F434-E21B-874E884F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71004" y="2762197"/>
              <a:ext cx="1567851" cy="1096382"/>
            </a:xfrm>
            <a:prstGeom prst="rect">
              <a:avLst/>
            </a:prstGeom>
          </p:spPr>
        </p:pic>
        <p:pic>
          <p:nvPicPr>
            <p:cNvPr id="9" name="Imagem 10" descr="Uma imagem contendo placar, caneca, copo&#10;&#10;Descrição gerada automaticamente">
              <a:extLst>
                <a:ext uri="{FF2B5EF4-FFF2-40B4-BE49-F238E27FC236}">
                  <a16:creationId xmlns:a16="http://schemas.microsoft.com/office/drawing/2014/main" id="{40CEF977-EF75-1B16-2168-B16B28FC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0023" y="3021076"/>
              <a:ext cx="2107002" cy="772717"/>
            </a:xfrm>
            <a:prstGeom prst="rect">
              <a:avLst/>
            </a:prstGeom>
          </p:spPr>
        </p:pic>
        <p:pic>
          <p:nvPicPr>
            <p:cNvPr id="11" name="Imagem 13">
              <a:extLst>
                <a:ext uri="{FF2B5EF4-FFF2-40B4-BE49-F238E27FC236}">
                  <a16:creationId xmlns:a16="http://schemas.microsoft.com/office/drawing/2014/main" id="{516BF8DF-9AB5-FCE4-924C-86B6EA31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45904" y="2358965"/>
              <a:ext cx="1838325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419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do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4A5152-99C0-61FB-6166-84E3274DF2AE}"/>
              </a:ext>
            </a:extLst>
          </p:cNvPr>
          <p:cNvSpPr/>
          <p:nvPr/>
        </p:nvSpPr>
        <p:spPr>
          <a:xfrm>
            <a:off x="3517341" y="1684427"/>
            <a:ext cx="4487332" cy="50799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Inferência | ações com regras | </a:t>
            </a:r>
            <a:r>
              <a:rPr lang="pt-BR" sz="2000" b="1">
                <a:latin typeface="Calibri"/>
                <a:cs typeface="Calibri"/>
              </a:rPr>
              <a:t>Triggers</a:t>
            </a:r>
          </a:p>
        </p:txBody>
      </p:sp>
      <p:pic>
        <p:nvPicPr>
          <p:cNvPr id="3" name="Imagem 4" descr="Diagrama, Ícone&#10;&#10;Descrição gerada automaticamente">
            <a:extLst>
              <a:ext uri="{FF2B5EF4-FFF2-40B4-BE49-F238E27FC236}">
                <a16:creationId xmlns:a16="http://schemas.microsoft.com/office/drawing/2014/main" id="{E915AD96-66DB-383C-CE50-F0383239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5" y="1874308"/>
            <a:ext cx="2495550" cy="230505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C97432C-5319-E0F9-8BB6-AE66455CDE77}"/>
              </a:ext>
            </a:extLst>
          </p:cNvPr>
          <p:cNvSpPr/>
          <p:nvPr/>
        </p:nvSpPr>
        <p:spPr>
          <a:xfrm>
            <a:off x="7305797" y="2125678"/>
            <a:ext cx="237226" cy="894990"/>
          </a:xfrm>
          <a:prstGeom prst="down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64805B5-895A-6560-C473-28D91A917060}"/>
              </a:ext>
            </a:extLst>
          </p:cNvPr>
          <p:cNvGrpSpPr/>
          <p:nvPr/>
        </p:nvGrpSpPr>
        <p:grpSpPr>
          <a:xfrm>
            <a:off x="7101697" y="2513522"/>
            <a:ext cx="1669211" cy="1669211"/>
            <a:chOff x="6713508" y="3074239"/>
            <a:chExt cx="2229927" cy="2057399"/>
          </a:xfrm>
        </p:grpSpPr>
        <p:pic>
          <p:nvPicPr>
            <p:cNvPr id="20" name="Gráfico 2" descr="Banco de dados com preenchimento sólido">
              <a:extLst>
                <a:ext uri="{FF2B5EF4-FFF2-40B4-BE49-F238E27FC236}">
                  <a16:creationId xmlns:a16="http://schemas.microsoft.com/office/drawing/2014/main" id="{342EC8C2-1026-2A4B-0E64-7CA02218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47781" y="3074239"/>
              <a:ext cx="1895654" cy="1917220"/>
            </a:xfrm>
            <a:prstGeom prst="rect">
              <a:avLst/>
            </a:prstGeom>
          </p:spPr>
        </p:pic>
        <p:pic>
          <p:nvPicPr>
            <p:cNvPr id="21" name="Gráfico 7" descr="Tabela com preenchimento sólido">
              <a:extLst>
                <a:ext uri="{FF2B5EF4-FFF2-40B4-BE49-F238E27FC236}">
                  <a16:creationId xmlns:a16="http://schemas.microsoft.com/office/drawing/2014/main" id="{AC362FBE-3038-BE5A-9CCA-8B684E0F3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13508" y="3775135"/>
              <a:ext cx="1356503" cy="1356503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D25CC55-97A5-ADB9-826F-0EB2DB0317E4}"/>
              </a:ext>
            </a:extLst>
          </p:cNvPr>
          <p:cNvGrpSpPr/>
          <p:nvPr/>
        </p:nvGrpSpPr>
        <p:grpSpPr>
          <a:xfrm>
            <a:off x="3513108" y="2736371"/>
            <a:ext cx="3034343" cy="1230039"/>
            <a:chOff x="3071004" y="2358965"/>
            <a:chExt cx="3746021" cy="149961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F6B02A2-C45B-F434-E21B-874E884F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71004" y="2762197"/>
              <a:ext cx="1567851" cy="1096382"/>
            </a:xfrm>
            <a:prstGeom prst="rect">
              <a:avLst/>
            </a:prstGeom>
          </p:spPr>
        </p:pic>
        <p:pic>
          <p:nvPicPr>
            <p:cNvPr id="9" name="Imagem 10" descr="Uma imagem contendo placar, caneca, copo&#10;&#10;Descrição gerada automaticamente">
              <a:extLst>
                <a:ext uri="{FF2B5EF4-FFF2-40B4-BE49-F238E27FC236}">
                  <a16:creationId xmlns:a16="http://schemas.microsoft.com/office/drawing/2014/main" id="{40CEF977-EF75-1B16-2168-B16B28FC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0023" y="3021076"/>
              <a:ext cx="2107002" cy="772717"/>
            </a:xfrm>
            <a:prstGeom prst="rect">
              <a:avLst/>
            </a:prstGeom>
          </p:spPr>
        </p:pic>
        <p:pic>
          <p:nvPicPr>
            <p:cNvPr id="11" name="Imagem 13">
              <a:extLst>
                <a:ext uri="{FF2B5EF4-FFF2-40B4-BE49-F238E27FC236}">
                  <a16:creationId xmlns:a16="http://schemas.microsoft.com/office/drawing/2014/main" id="{516BF8DF-9AB5-FCE4-924C-86B6EA31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45904" y="2358965"/>
              <a:ext cx="1838325" cy="533400"/>
            </a:xfrm>
            <a:prstGeom prst="rect">
              <a:avLst/>
            </a:prstGeom>
          </p:spPr>
        </p:pic>
      </p:grpSp>
      <p:pic>
        <p:nvPicPr>
          <p:cNvPr id="2" name="Gráfico 7" descr="Tabela com preenchimento sólido">
            <a:extLst>
              <a:ext uri="{FF2B5EF4-FFF2-40B4-BE49-F238E27FC236}">
                <a16:creationId xmlns:a16="http://schemas.microsoft.com/office/drawing/2014/main" id="{2DA2878F-12B0-639D-5FE3-917C7EDDDF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9701" y="4054083"/>
            <a:ext cx="1015410" cy="1100559"/>
          </a:xfrm>
          <a:prstGeom prst="rect">
            <a:avLst/>
          </a:prstGeom>
        </p:spPr>
      </p:pic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6BF3A6DA-4FEA-B27F-281E-754DE25755F7}"/>
              </a:ext>
            </a:extLst>
          </p:cNvPr>
          <p:cNvSpPr/>
          <p:nvPr/>
        </p:nvSpPr>
        <p:spPr>
          <a:xfrm rot="-5400000">
            <a:off x="2841627" y="4185235"/>
            <a:ext cx="237226" cy="894990"/>
          </a:xfrm>
          <a:prstGeom prst="down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7" descr="Tabela com preenchimento sólido">
            <a:extLst>
              <a:ext uri="{FF2B5EF4-FFF2-40B4-BE49-F238E27FC236}">
                <a16:creationId xmlns:a16="http://schemas.microsoft.com/office/drawing/2014/main" id="{B46DEFBF-3C1F-08CC-1538-07897C39C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7691" y="4086432"/>
            <a:ext cx="1015410" cy="1100559"/>
          </a:xfrm>
          <a:prstGeom prst="rect">
            <a:avLst/>
          </a:prstGeom>
        </p:spPr>
      </p:pic>
      <p:pic>
        <p:nvPicPr>
          <p:cNvPr id="5" name="Gráfico 5" descr="Crachá com preenchimento sólido">
            <a:extLst>
              <a:ext uri="{FF2B5EF4-FFF2-40B4-BE49-F238E27FC236}">
                <a16:creationId xmlns:a16="http://schemas.microsoft.com/office/drawing/2014/main" id="{D66FCB18-FFF1-2D0B-4F35-C5BBD372AB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16857" y="4670125"/>
            <a:ext cx="407599" cy="407599"/>
          </a:xfrm>
          <a:prstGeom prst="rect">
            <a:avLst/>
          </a:prstGeom>
        </p:spPr>
      </p:pic>
      <p:pic>
        <p:nvPicPr>
          <p:cNvPr id="6" name="Gráfico 7" descr="Selo 1 com preenchimento sólido">
            <a:extLst>
              <a:ext uri="{FF2B5EF4-FFF2-40B4-BE49-F238E27FC236}">
                <a16:creationId xmlns:a16="http://schemas.microsoft.com/office/drawing/2014/main" id="{DA12E120-4DD0-D9D5-26C0-6B49FAD698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1562" y="4672821"/>
            <a:ext cx="407599" cy="407599"/>
          </a:xfrm>
          <a:prstGeom prst="rect">
            <a:avLst/>
          </a:prstGeom>
        </p:spPr>
      </p:pic>
      <p:pic>
        <p:nvPicPr>
          <p:cNvPr id="8" name="Imagem 11" descr="Ícone&#10;&#10;Descrição gerada automaticamente">
            <a:extLst>
              <a:ext uri="{FF2B5EF4-FFF2-40B4-BE49-F238E27FC236}">
                <a16:creationId xmlns:a16="http://schemas.microsoft.com/office/drawing/2014/main" id="{DF096C96-4850-0E4F-B710-E8CC977C09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4230" y="4075441"/>
            <a:ext cx="1794295" cy="10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56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97874" y="1580686"/>
            <a:ext cx="7766139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Ganhos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Sistemas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Gerenciamento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FC7E1EF-12C4-EABA-CE2C-0E041AF6397F}"/>
              </a:ext>
            </a:extLst>
          </p:cNvPr>
          <p:cNvGrpSpPr/>
          <p:nvPr/>
        </p:nvGrpSpPr>
        <p:grpSpPr>
          <a:xfrm>
            <a:off x="7221109" y="3294093"/>
            <a:ext cx="1669011" cy="1644649"/>
            <a:chOff x="6691942" y="2944843"/>
            <a:chExt cx="2229927" cy="2057399"/>
          </a:xfrm>
        </p:grpSpPr>
        <p:pic>
          <p:nvPicPr>
            <p:cNvPr id="2" name="Gráfico 2" descr="Banco de dados com preenchimento sólido">
              <a:extLst>
                <a:ext uri="{FF2B5EF4-FFF2-40B4-BE49-F238E27FC236}">
                  <a16:creationId xmlns:a16="http://schemas.microsoft.com/office/drawing/2014/main" id="{63E6D4DB-93AB-260E-BA82-141BA6008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6215" y="2944843"/>
              <a:ext cx="1895654" cy="1917220"/>
            </a:xfrm>
            <a:prstGeom prst="rect">
              <a:avLst/>
            </a:prstGeom>
          </p:spPr>
        </p:pic>
        <p:pic>
          <p:nvPicPr>
            <p:cNvPr id="7" name="Gráfico 7" descr="Tabela com preenchimento sólido">
              <a:extLst>
                <a:ext uri="{FF2B5EF4-FFF2-40B4-BE49-F238E27FC236}">
                  <a16:creationId xmlns:a16="http://schemas.microsoft.com/office/drawing/2014/main" id="{5120CCDD-89F7-AF76-5B99-BC5DE795A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91942" y="3645739"/>
              <a:ext cx="1356503" cy="1356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20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2798607" y="2010216"/>
            <a:ext cx="5783818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-a-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Diretamente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ligados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742164B1-125A-CFF7-0407-79002C107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4283E7D-3E74-9339-EB6C-EC21E6D876AD}"/>
              </a:ext>
            </a:extLst>
          </p:cNvPr>
          <p:cNvSpPr/>
          <p:nvPr/>
        </p:nvSpPr>
        <p:spPr>
          <a:xfrm>
            <a:off x="3373967" y="1056216"/>
            <a:ext cx="2074331" cy="53975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Calibri"/>
              </a:rPr>
              <a:t>Administrador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DC46349-5D2C-02ED-AE9C-B2B88ED44C60}"/>
              </a:ext>
            </a:extLst>
          </p:cNvPr>
          <p:cNvSpPr/>
          <p:nvPr/>
        </p:nvSpPr>
        <p:spPr>
          <a:xfrm>
            <a:off x="5839884" y="1849967"/>
            <a:ext cx="2360081" cy="60324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Calibri"/>
              </a:rPr>
              <a:t>Designers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B50259D-8924-AA06-2B2E-D4461AC89FFF}"/>
              </a:ext>
            </a:extLst>
          </p:cNvPr>
          <p:cNvSpPr/>
          <p:nvPr/>
        </p:nvSpPr>
        <p:spPr>
          <a:xfrm>
            <a:off x="3754966" y="3691466"/>
            <a:ext cx="2381247" cy="56091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Calibri"/>
              </a:rPr>
              <a:t>Usuários finais</a:t>
            </a:r>
          </a:p>
        </p:txBody>
      </p:sp>
      <p:pic>
        <p:nvPicPr>
          <p:cNvPr id="7" name="Imagem 7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43880457-C5F5-CA21-A8AB-38CE0284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0" y="3916891"/>
            <a:ext cx="1896534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58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Ganhos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com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3264275" y="2010216"/>
            <a:ext cx="5222900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Padronização</a:t>
            </a:r>
            <a:endParaRPr lang="pt-BR" sz="1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Redução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tempo no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aplicação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Flexibilidade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Disponibilidade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 de info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atualizadas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Economia com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escalabilidade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3DE5AE60-A6A7-181F-7F3F-FB704D48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54" y="2371725"/>
            <a:ext cx="21431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5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084BD6FE-1448-E70C-DE6D-279C15A8F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62" y="77787"/>
            <a:ext cx="1580093" cy="134725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Ganhos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com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3264275" y="2010216"/>
            <a:ext cx="5222900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Padronização</a:t>
            </a:r>
            <a:endParaRPr lang="pt-BR" sz="1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Redução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tempo no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desenvolvimento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da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aplicação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Flexibilidade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Disponibilidade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 de info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atualizadas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Economia com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escalabilidade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3DE5AE60-A6A7-181F-7F3F-FB704D481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54" y="2371725"/>
            <a:ext cx="2143125" cy="173355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994C2277-D291-23CD-C612-4FBC960473C9}"/>
              </a:ext>
            </a:extLst>
          </p:cNvPr>
          <p:cNvSpPr/>
          <p:nvPr/>
        </p:nvSpPr>
        <p:spPr>
          <a:xfrm>
            <a:off x="3437467" y="1323507"/>
            <a:ext cx="5058832" cy="582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Calibri"/>
              </a:rPr>
              <a:t>Entre </a:t>
            </a:r>
            <a:r>
              <a:rPr lang="pt-BR" sz="2000" err="1">
                <a:latin typeface="Calibri"/>
                <a:cs typeface="Calibri"/>
              </a:rPr>
              <a:t>databases</a:t>
            </a:r>
            <a:r>
              <a:rPr lang="pt-BR" sz="2000">
                <a:latin typeface="Calibri"/>
                <a:cs typeface="Calibri"/>
              </a:rPr>
              <a:t> dentro da organização. </a:t>
            </a:r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8B063A7C-66B5-4BB5-F8D8-C81F6E527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317" y="2742142"/>
            <a:ext cx="2743200" cy="15430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D8CD42-A503-3ABD-BE0E-7ADD0C408CF6}"/>
              </a:ext>
            </a:extLst>
          </p:cNvPr>
          <p:cNvSpPr/>
          <p:nvPr/>
        </p:nvSpPr>
        <p:spPr>
          <a:xfrm>
            <a:off x="2977092" y="2691342"/>
            <a:ext cx="1693332" cy="5926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Tipos de dados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FAB8C8E-9182-9E0E-D665-4ACB1A32488A}"/>
              </a:ext>
            </a:extLst>
          </p:cNvPr>
          <p:cNvSpPr/>
          <p:nvPr/>
        </p:nvSpPr>
        <p:spPr>
          <a:xfrm>
            <a:off x="5675841" y="3866090"/>
            <a:ext cx="1788582" cy="28575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Display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BEDDFC6-B589-3E44-3407-8A04968E8312}"/>
              </a:ext>
            </a:extLst>
          </p:cNvPr>
          <p:cNvSpPr/>
          <p:nvPr/>
        </p:nvSpPr>
        <p:spPr>
          <a:xfrm>
            <a:off x="6734174" y="4416424"/>
            <a:ext cx="1714499" cy="2751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Relatórios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812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9" descr="Tabela&#10;&#10;Descrição gerada automaticamente">
            <a:extLst>
              <a:ext uri="{FF2B5EF4-FFF2-40B4-BE49-F238E27FC236}">
                <a16:creationId xmlns:a16="http://schemas.microsoft.com/office/drawing/2014/main" id="{6D759FCA-F670-3EA1-4308-CFE1AD45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834" y="905253"/>
            <a:ext cx="4605865" cy="186391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322109" y="636550"/>
            <a:ext cx="826031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Padronização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7" descr="Tabela&#10;&#10;Descrição gerada automaticamente">
            <a:extLst>
              <a:ext uri="{FF2B5EF4-FFF2-40B4-BE49-F238E27FC236}">
                <a16:creationId xmlns:a16="http://schemas.microsoft.com/office/drawing/2014/main" id="{0CDE873F-CD8B-B579-A41E-78638C97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8" y="3756149"/>
            <a:ext cx="4203700" cy="1385886"/>
          </a:xfrm>
          <a:prstGeom prst="rect">
            <a:avLst/>
          </a:prstGeom>
        </p:spPr>
      </p:pic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21559787-7704-0F53-3B5B-DD3C93B95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32" y="1554211"/>
            <a:ext cx="2657136" cy="1125506"/>
          </a:xfrm>
          <a:prstGeom prst="rect">
            <a:avLst/>
          </a:prstGeom>
        </p:spPr>
      </p:pic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9BABCCBA-F735-FFE6-3AC9-7C3DA24BA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27" y="2685485"/>
            <a:ext cx="3706283" cy="1068489"/>
          </a:xfrm>
          <a:prstGeom prst="rect">
            <a:avLst/>
          </a:prstGeom>
        </p:spPr>
      </p:pic>
      <p:pic>
        <p:nvPicPr>
          <p:cNvPr id="8" name="Imagem 10" descr="Tabela&#10;&#10;Descrição gerada automaticamente">
            <a:extLst>
              <a:ext uri="{FF2B5EF4-FFF2-40B4-BE49-F238E27FC236}">
                <a16:creationId xmlns:a16="http://schemas.microsoft.com/office/drawing/2014/main" id="{7AA26993-CB44-1EEE-5C6F-A9B94FE96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637" y="2961326"/>
            <a:ext cx="4012800" cy="212607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B74BDCC5-36BF-C9D1-4DDE-EEDC21AA70EB}"/>
              </a:ext>
            </a:extLst>
          </p:cNvPr>
          <p:cNvSpPr/>
          <p:nvPr/>
        </p:nvSpPr>
        <p:spPr>
          <a:xfrm>
            <a:off x="5374217" y="804924"/>
            <a:ext cx="2412999" cy="3175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Estrutura definida</a:t>
            </a:r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5663C05B-AB8B-D6D9-A2F1-6662ACAA8A87}"/>
              </a:ext>
            </a:extLst>
          </p:cNvPr>
          <p:cNvSpPr/>
          <p:nvPr/>
        </p:nvSpPr>
        <p:spPr>
          <a:xfrm>
            <a:off x="865717" y="3691466"/>
            <a:ext cx="1513416" cy="539750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Tipo de dados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EDA5692-A873-B35C-55DA-0EC20E73348A}"/>
              </a:ext>
            </a:extLst>
          </p:cNvPr>
          <p:cNvSpPr/>
          <p:nvPr/>
        </p:nvSpPr>
        <p:spPr>
          <a:xfrm>
            <a:off x="6347883" y="2686050"/>
            <a:ext cx="2645832" cy="45508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Base dos relatórios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467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Ganhos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com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3264275" y="2010216"/>
            <a:ext cx="5222900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Padronização</a:t>
            </a:r>
            <a:endParaRPr lang="pt-BR" sz="12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Redução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tempo no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aplicação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Flexibilidade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Disponibilidade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 de info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atualizadas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Economia com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escalabilidade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3DE5AE60-A6A7-181F-7F3F-FB704D48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54" y="2371725"/>
            <a:ext cx="2143125" cy="173355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55BCE036-7319-11D0-149E-127E3C278561}"/>
              </a:ext>
            </a:extLst>
          </p:cNvPr>
          <p:cNvSpPr/>
          <p:nvPr/>
        </p:nvSpPr>
        <p:spPr>
          <a:xfrm>
            <a:off x="3871384" y="1746841"/>
            <a:ext cx="4910664" cy="687917"/>
          </a:xfrm>
          <a:prstGeom prst="wedgeRoundRectCallout">
            <a:avLst/>
          </a:prstGeom>
          <a:solidFill>
            <a:srgbClr val="ED7D3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err="1">
                <a:latin typeface="Calibri"/>
                <a:cs typeface="Calibri"/>
              </a:rPr>
              <a:t>Features</a:t>
            </a:r>
            <a:r>
              <a:rPr lang="pt-BR" sz="2000">
                <a:latin typeface="Calibri"/>
                <a:cs typeface="Calibri"/>
              </a:rPr>
              <a:t> do app descontinuadas: </a:t>
            </a:r>
            <a:r>
              <a:rPr lang="pt-BR" sz="2000" b="1" err="1">
                <a:latin typeface="Calibri"/>
                <a:cs typeface="Calibri"/>
              </a:rPr>
              <a:t>retrieval</a:t>
            </a:r>
            <a:endParaRPr lang="pt-BR" sz="2000" b="1" err="1">
              <a:latin typeface="Calibri"/>
              <a:ea typeface="Calibri"/>
              <a:cs typeface="Calibri"/>
            </a:endParaRPr>
          </a:p>
        </p:txBody>
      </p:sp>
      <p:pic>
        <p:nvPicPr>
          <p:cNvPr id="5" name="Imagem 6" descr="Ícone&#10;&#10;Descrição gerada automaticamente">
            <a:extLst>
              <a:ext uri="{FF2B5EF4-FFF2-40B4-BE49-F238E27FC236}">
                <a16:creationId xmlns:a16="http://schemas.microsoft.com/office/drawing/2014/main" id="{1A8F35BC-90C0-A089-E32E-A8F8A463B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066" y="2953808"/>
            <a:ext cx="2044700" cy="115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88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70E9DD8-AD50-D42C-0BA6-BA1414CE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88" y="3027892"/>
            <a:ext cx="1486958" cy="20510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Ganhos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com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3264275" y="2010216"/>
            <a:ext cx="5222900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Padronização</a:t>
            </a:r>
            <a:endParaRPr lang="pt-BR" sz="12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Redução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de tempo no </a:t>
            </a: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desenvolvimento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da </a:t>
            </a: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aplicação</a:t>
            </a:r>
            <a:endParaRPr lang="en-US" sz="20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Flexibilidade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Disponibilidade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 de info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atualizadas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Economia com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escalabilidade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3DE5AE60-A6A7-181F-7F3F-FB704D481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54" y="2371725"/>
            <a:ext cx="2143125" cy="1733550"/>
          </a:xfrm>
          <a:prstGeom prst="rect">
            <a:avLst/>
          </a:prstGeom>
        </p:spPr>
      </p:pic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227CAD2B-F453-B20B-D625-8B37E1B3D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56361"/>
              </p:ext>
            </p:extLst>
          </p:nvPr>
        </p:nvGraphicFramePr>
        <p:xfrm>
          <a:off x="5778500" y="298449"/>
          <a:ext cx="2296584" cy="1974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84139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70E9DD8-AD50-D42C-0BA6-BA1414CE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88" y="3027892"/>
            <a:ext cx="1486958" cy="20510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Ganhos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com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3264275" y="2010216"/>
            <a:ext cx="5222900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Padronização</a:t>
            </a:r>
            <a:endParaRPr lang="pt-BR" sz="12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Redução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de tempo no </a:t>
            </a: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desenvolvimento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da </a:t>
            </a: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aplicação</a:t>
            </a:r>
            <a:endParaRPr lang="en-US" sz="20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Flexibilidade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Disponibilidade</a:t>
            </a: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 de info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atualizadas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Economia com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escalabilidade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3DE5AE60-A6A7-181F-7F3F-FB704D481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54" y="2371725"/>
            <a:ext cx="2143125" cy="1733550"/>
          </a:xfrm>
          <a:prstGeom prst="rect">
            <a:avLst/>
          </a:prstGeom>
        </p:spPr>
      </p:pic>
      <p:graphicFrame>
        <p:nvGraphicFramePr>
          <p:cNvPr id="5" name="Diagrama 5">
            <a:extLst>
              <a:ext uri="{FF2B5EF4-FFF2-40B4-BE49-F238E27FC236}">
                <a16:creationId xmlns:a16="http://schemas.microsoft.com/office/drawing/2014/main" id="{227CAD2B-F453-B20B-D625-8B37E1B3DEC9}"/>
              </a:ext>
            </a:extLst>
          </p:cNvPr>
          <p:cNvGraphicFramePr/>
          <p:nvPr/>
        </p:nvGraphicFramePr>
        <p:xfrm>
          <a:off x="5778500" y="298449"/>
          <a:ext cx="2296584" cy="1974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3F93F7F0-8A2F-3AF2-7229-722859B9A325}"/>
              </a:ext>
            </a:extLst>
          </p:cNvPr>
          <p:cNvSpPr/>
          <p:nvPr/>
        </p:nvSpPr>
        <p:spPr>
          <a:xfrm>
            <a:off x="4098925" y="2619967"/>
            <a:ext cx="2285999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Calibri"/>
              </a:rPr>
              <a:t>Novo requisito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381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9" descr="Tabela&#10;&#10;Descrição gerada automaticamente">
            <a:extLst>
              <a:ext uri="{FF2B5EF4-FFF2-40B4-BE49-F238E27FC236}">
                <a16:creationId xmlns:a16="http://schemas.microsoft.com/office/drawing/2014/main" id="{6D759FCA-F670-3EA1-4308-CFE1AD45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834" y="905253"/>
            <a:ext cx="4605865" cy="186391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322109" y="636550"/>
            <a:ext cx="826031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Time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7" descr="Tabela&#10;&#10;Descrição gerada automaticamente">
            <a:extLst>
              <a:ext uri="{FF2B5EF4-FFF2-40B4-BE49-F238E27FC236}">
                <a16:creationId xmlns:a16="http://schemas.microsoft.com/office/drawing/2014/main" id="{0CDE873F-CD8B-B579-A41E-78638C97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8" y="3756149"/>
            <a:ext cx="4203700" cy="1385886"/>
          </a:xfrm>
          <a:prstGeom prst="rect">
            <a:avLst/>
          </a:prstGeom>
        </p:spPr>
      </p:pic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21559787-7704-0F53-3B5B-DD3C93B95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32" y="1554211"/>
            <a:ext cx="2657136" cy="1125506"/>
          </a:xfrm>
          <a:prstGeom prst="rect">
            <a:avLst/>
          </a:prstGeom>
        </p:spPr>
      </p:pic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9BABCCBA-F735-FFE6-3AC9-7C3DA24BA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27" y="2685485"/>
            <a:ext cx="3706283" cy="1068489"/>
          </a:xfrm>
          <a:prstGeom prst="rect">
            <a:avLst/>
          </a:prstGeom>
        </p:spPr>
      </p:pic>
      <p:pic>
        <p:nvPicPr>
          <p:cNvPr id="8" name="Imagem 10" descr="Tabela&#10;&#10;Descrição gerada automaticamente">
            <a:extLst>
              <a:ext uri="{FF2B5EF4-FFF2-40B4-BE49-F238E27FC236}">
                <a16:creationId xmlns:a16="http://schemas.microsoft.com/office/drawing/2014/main" id="{7AA26993-CB44-1EEE-5C6F-A9B94FE96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637" y="2961326"/>
            <a:ext cx="4012800" cy="2126076"/>
          </a:xfrm>
          <a:prstGeom prst="rect">
            <a:avLst/>
          </a:prstGeom>
        </p:spPr>
      </p:pic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5663C05B-AB8B-D6D9-A2F1-6662ACAA8A87}"/>
              </a:ext>
            </a:extLst>
          </p:cNvPr>
          <p:cNvSpPr/>
          <p:nvPr/>
        </p:nvSpPr>
        <p:spPr>
          <a:xfrm>
            <a:off x="2008718" y="2252133"/>
            <a:ext cx="3026833" cy="645583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Adicionar ano que cursou matéria</a:t>
            </a:r>
          </a:p>
        </p:txBody>
      </p:sp>
      <p:sp>
        <p:nvSpPr>
          <p:cNvPr id="12" name="Texto Explicativo: Seta para Baixo 11">
            <a:extLst>
              <a:ext uri="{FF2B5EF4-FFF2-40B4-BE49-F238E27FC236}">
                <a16:creationId xmlns:a16="http://schemas.microsoft.com/office/drawing/2014/main" id="{3A1B33C6-BE81-3BCD-212D-27E958906CED}"/>
              </a:ext>
            </a:extLst>
          </p:cNvPr>
          <p:cNvSpPr/>
          <p:nvPr/>
        </p:nvSpPr>
        <p:spPr>
          <a:xfrm>
            <a:off x="167217" y="3342214"/>
            <a:ext cx="2010833" cy="645584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Adicionar coordenador</a:t>
            </a:r>
          </a:p>
        </p:txBody>
      </p:sp>
    </p:spTree>
    <p:extLst>
      <p:ext uri="{BB962C8B-B14F-4D97-AF65-F5344CB8AC3E}">
        <p14:creationId xmlns:p14="http://schemas.microsoft.com/office/powerpoint/2010/main" val="2279461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Ganhos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com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3264275" y="2010216"/>
            <a:ext cx="5222900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Padronização</a:t>
            </a:r>
            <a:endParaRPr lang="pt-BR" sz="12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Redução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de tempo no </a:t>
            </a: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desenvolvimento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da </a:t>
            </a: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aplicação</a:t>
            </a:r>
            <a:endParaRPr lang="en-US" sz="20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Flexibilidade</a:t>
            </a:r>
            <a:endParaRPr lang="en-US" sz="20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Disponibilidade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 de info up-to-date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Economia com </a:t>
            </a: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escalabilidade</a:t>
            </a:r>
            <a:endParaRPr lang="en-US" sz="20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3DE5AE60-A6A7-181F-7F3F-FB704D48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54" y="2371725"/>
            <a:ext cx="2143125" cy="1733550"/>
          </a:xfrm>
          <a:prstGeom prst="rect">
            <a:avLst/>
          </a:prstGeom>
        </p:spPr>
      </p:pic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3F93F7F0-8A2F-3AF2-7229-722859B9A325}"/>
              </a:ext>
            </a:extLst>
          </p:cNvPr>
          <p:cNvSpPr/>
          <p:nvPr/>
        </p:nvSpPr>
        <p:spPr>
          <a:xfrm>
            <a:off x="4300008" y="3127966"/>
            <a:ext cx="2677582" cy="58208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Calibri"/>
              </a:rPr>
              <a:t>Update imediato</a:t>
            </a:r>
          </a:p>
        </p:txBody>
      </p:sp>
      <p:pic>
        <p:nvPicPr>
          <p:cNvPr id="3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CB6A2AD-6083-7892-798B-6A9E3796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317" y="424391"/>
            <a:ext cx="3335866" cy="1892300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B4D5EE9D-16B0-3F9A-E9B8-C3875AB52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566" y="3525308"/>
            <a:ext cx="2351617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907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8">
            <a:extLst>
              <a:ext uri="{FF2B5EF4-FFF2-40B4-BE49-F238E27FC236}">
                <a16:creationId xmlns:a16="http://schemas.microsoft.com/office/drawing/2014/main" id="{400A5E06-B5D1-8F61-9804-934A75E9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8" y="1356783"/>
            <a:ext cx="1156759" cy="121285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Ganhos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com SGBD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3264275" y="2010216"/>
            <a:ext cx="5222900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Padronização</a:t>
            </a:r>
            <a:endParaRPr lang="pt-BR" sz="120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Redução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de tempo no </a:t>
            </a: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desenvolvimento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da </a:t>
            </a: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aplicação</a:t>
            </a:r>
            <a:endParaRPr lang="en-US" sz="20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Flexibilidade</a:t>
            </a:r>
            <a:endParaRPr lang="en-US" sz="20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Disponibilidade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 de info up-to-date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Economia de </a:t>
            </a:r>
            <a:r>
              <a:rPr lang="en-US" sz="2000" err="1">
                <a:solidFill>
                  <a:schemeClr val="tx1"/>
                </a:solidFill>
                <a:latin typeface="Calibri"/>
                <a:cs typeface="Calibri"/>
              </a:rPr>
              <a:t>escala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3F93F7F0-8A2F-3AF2-7229-722859B9A325}"/>
              </a:ext>
            </a:extLst>
          </p:cNvPr>
          <p:cNvSpPr/>
          <p:nvPr/>
        </p:nvSpPr>
        <p:spPr>
          <a:xfrm>
            <a:off x="3971925" y="3530133"/>
            <a:ext cx="3185582" cy="582083"/>
          </a:xfrm>
          <a:prstGeom prst="wedgeRoundRectCallout">
            <a:avLst/>
          </a:prstGeom>
          <a:solidFill>
            <a:srgbClr val="780707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Calibri"/>
              </a:rPr>
              <a:t>Operacional &amp; Gerenciamento</a:t>
            </a:r>
          </a:p>
        </p:txBody>
      </p:sp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400D5B3E-364D-9CEC-9D2F-700443482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r="41667" b="-690"/>
          <a:stretch/>
        </p:blipFill>
        <p:spPr>
          <a:xfrm>
            <a:off x="6714067" y="3006725"/>
            <a:ext cx="561891" cy="707026"/>
          </a:xfrm>
          <a:prstGeom prst="rect">
            <a:avLst/>
          </a:prstGeom>
        </p:spPr>
      </p:pic>
      <p:pic>
        <p:nvPicPr>
          <p:cNvPr id="5" name="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177911B1-9817-D45E-A1BA-705E91BBF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00" y="297391"/>
            <a:ext cx="3621616" cy="2040466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93DD9F7-08A3-14DD-9A8A-86525E229A66}"/>
              </a:ext>
            </a:extLst>
          </p:cNvPr>
          <p:cNvSpPr/>
          <p:nvPr/>
        </p:nvSpPr>
        <p:spPr>
          <a:xfrm>
            <a:off x="7332134" y="2008716"/>
            <a:ext cx="1598082" cy="3280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Consolidação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1DDE2CD2-5D74-8FEF-BC7A-B2EAFCFA4D3C}"/>
              </a:ext>
            </a:extLst>
          </p:cNvPr>
          <p:cNvSpPr/>
          <p:nvPr/>
        </p:nvSpPr>
        <p:spPr>
          <a:xfrm>
            <a:off x="7400925" y="4165132"/>
            <a:ext cx="1280582" cy="497417"/>
          </a:xfrm>
          <a:prstGeom prst="wedgeRoundRectCallout">
            <a:avLst/>
          </a:prstGeom>
          <a:ln>
            <a:solidFill>
              <a:srgbClr val="78070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Calibri"/>
                <a:cs typeface="Calibri"/>
              </a:rPr>
              <a:t>Overlap</a:t>
            </a:r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4CC6DFE3-0D5F-AD09-ACE6-A27BF6E3CAEA}"/>
              </a:ext>
            </a:extLst>
          </p:cNvPr>
          <p:cNvSpPr/>
          <p:nvPr/>
        </p:nvSpPr>
        <p:spPr>
          <a:xfrm>
            <a:off x="7208349" y="2971545"/>
            <a:ext cx="381000" cy="9525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2BEE5405-0773-F04A-FC1F-E528B2C3D0B4}"/>
              </a:ext>
            </a:extLst>
          </p:cNvPr>
          <p:cNvSpPr/>
          <p:nvPr/>
        </p:nvSpPr>
        <p:spPr>
          <a:xfrm>
            <a:off x="8467765" y="3966378"/>
            <a:ext cx="232834" cy="6985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0D3E9BDB-56A4-6044-80F1-10B1B9796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455" y="4168247"/>
            <a:ext cx="1410759" cy="744009"/>
          </a:xfrm>
          <a:prstGeom prst="rect">
            <a:avLst/>
          </a:prstGeom>
        </p:spPr>
      </p:pic>
      <p:pic>
        <p:nvPicPr>
          <p:cNvPr id="10" name="Imagem 14">
            <a:extLst>
              <a:ext uri="{FF2B5EF4-FFF2-40B4-BE49-F238E27FC236}">
                <a16:creationId xmlns:a16="http://schemas.microsoft.com/office/drawing/2014/main" id="{D6D04D91-272E-B0C7-5214-EAA17D7559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29" r="22589" b="-508"/>
          <a:stretch/>
        </p:blipFill>
        <p:spPr>
          <a:xfrm>
            <a:off x="596900" y="2128309"/>
            <a:ext cx="2435923" cy="21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79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97874" y="1580686"/>
            <a:ext cx="7766139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Quando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não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usar um SGBD?</a:t>
            </a:r>
            <a:endParaRPr lang="pt-BR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FC7E1EF-12C4-EABA-CE2C-0E041AF6397F}"/>
              </a:ext>
            </a:extLst>
          </p:cNvPr>
          <p:cNvGrpSpPr/>
          <p:nvPr/>
        </p:nvGrpSpPr>
        <p:grpSpPr>
          <a:xfrm>
            <a:off x="7221109" y="3294093"/>
            <a:ext cx="1669011" cy="1644649"/>
            <a:chOff x="6691942" y="2944843"/>
            <a:chExt cx="2229927" cy="2057399"/>
          </a:xfrm>
        </p:grpSpPr>
        <p:pic>
          <p:nvPicPr>
            <p:cNvPr id="2" name="Gráfico 2" descr="Banco de dados com preenchimento sólido">
              <a:extLst>
                <a:ext uri="{FF2B5EF4-FFF2-40B4-BE49-F238E27FC236}">
                  <a16:creationId xmlns:a16="http://schemas.microsoft.com/office/drawing/2014/main" id="{63E6D4DB-93AB-260E-BA82-141BA6008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6215" y="2944843"/>
              <a:ext cx="1895654" cy="1917220"/>
            </a:xfrm>
            <a:prstGeom prst="rect">
              <a:avLst/>
            </a:prstGeom>
          </p:spPr>
        </p:pic>
        <p:pic>
          <p:nvPicPr>
            <p:cNvPr id="7" name="Gráfico 7" descr="Tabela com preenchimento sólido">
              <a:extLst>
                <a:ext uri="{FF2B5EF4-FFF2-40B4-BE49-F238E27FC236}">
                  <a16:creationId xmlns:a16="http://schemas.microsoft.com/office/drawing/2014/main" id="{5120CCDD-89F7-AF76-5B99-BC5DE795A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91942" y="3645739"/>
              <a:ext cx="1356503" cy="1356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28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87DEF315-B47C-DB01-7AA0-E5BCE3099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35" b="-271"/>
          <a:stretch/>
        </p:blipFill>
        <p:spPr>
          <a:xfrm>
            <a:off x="6827309" y="2180696"/>
            <a:ext cx="1965789" cy="2970291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DE0251-A771-A83C-17F9-F9550488E760}"/>
              </a:ext>
            </a:extLst>
          </p:cNvPr>
          <p:cNvSpPr/>
          <p:nvPr/>
        </p:nvSpPr>
        <p:spPr>
          <a:xfrm>
            <a:off x="569383" y="3543300"/>
            <a:ext cx="1555748" cy="1291166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Calibri"/>
              </a:rPr>
              <a:t>Designer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- Designer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2798607" y="2179549"/>
            <a:ext cx="4365652" cy="214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Identificar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dados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requisitos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Represenação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Estrutura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Fase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preliminar</a:t>
            </a:r>
          </a:p>
        </p:txBody>
      </p:sp>
      <p:pic>
        <p:nvPicPr>
          <p:cNvPr id="5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5F683D6A-0A90-8C73-D825-C7CF400BA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567" y="197454"/>
            <a:ext cx="2743200" cy="172175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DBF1012-716F-613A-64DA-5429AAEA03B1}"/>
              </a:ext>
            </a:extLst>
          </p:cNvPr>
          <p:cNvSpPr/>
          <p:nvPr/>
        </p:nvSpPr>
        <p:spPr>
          <a:xfrm>
            <a:off x="2865966" y="4411132"/>
            <a:ext cx="4011081" cy="423333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Modelagem</a:t>
            </a:r>
          </a:p>
        </p:txBody>
      </p:sp>
      <p:pic>
        <p:nvPicPr>
          <p:cNvPr id="6" name="Imagem 7" descr="Placa azul com letras brancas&#10;&#10;Descrição gerada automaticamente">
            <a:extLst>
              <a:ext uri="{FF2B5EF4-FFF2-40B4-BE49-F238E27FC236}">
                <a16:creationId xmlns:a16="http://schemas.microsoft.com/office/drawing/2014/main" id="{F683435C-2315-0B12-A85E-17675F381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818" y="1487255"/>
            <a:ext cx="2044700" cy="655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9" descr="Uma imagem contendo Ícone&#10;&#10;Descrição gerada automaticamente">
            <a:extLst>
              <a:ext uri="{FF2B5EF4-FFF2-40B4-BE49-F238E27FC236}">
                <a16:creationId xmlns:a16="http://schemas.microsoft.com/office/drawing/2014/main" id="{9B14A2AE-EE7A-9DF3-3F29-EBB3112702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671" b="3175"/>
          <a:stretch/>
        </p:blipFill>
        <p:spPr>
          <a:xfrm>
            <a:off x="469900" y="2004655"/>
            <a:ext cx="1737798" cy="140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99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Not use!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682588D-599A-129A-26AC-12B79F0E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3245605-E170-34AB-6D1A-15608E0BD418}"/>
              </a:ext>
            </a:extLst>
          </p:cNvPr>
          <p:cNvSpPr/>
          <p:nvPr/>
        </p:nvSpPr>
        <p:spPr>
          <a:xfrm>
            <a:off x="1225550" y="1482258"/>
            <a:ext cx="1820333" cy="85725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Isso existe?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EFB74BE-561B-AA84-1990-B9BF64581C84}"/>
              </a:ext>
            </a:extLst>
          </p:cNvPr>
          <p:cNvSpPr/>
          <p:nvPr/>
        </p:nvSpPr>
        <p:spPr>
          <a:xfrm>
            <a:off x="6231467" y="1479549"/>
            <a:ext cx="2497666" cy="6244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Calibri"/>
              </a:rPr>
              <a:t>Custo de overhead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F3DF4D7-C5BE-CBD7-9AFE-CECCAB153A91}"/>
              </a:ext>
            </a:extLst>
          </p:cNvPr>
          <p:cNvSpPr/>
          <p:nvPr/>
        </p:nvSpPr>
        <p:spPr>
          <a:xfrm>
            <a:off x="3130549" y="3553882"/>
            <a:ext cx="2497666" cy="6244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Calibri"/>
              </a:rPr>
              <a:t>Custo-benefício</a:t>
            </a:r>
          </a:p>
        </p:txBody>
      </p:sp>
      <p:sp>
        <p:nvSpPr>
          <p:cNvPr id="9" name="Seta: de Cima para Baixo 8">
            <a:extLst>
              <a:ext uri="{FF2B5EF4-FFF2-40B4-BE49-F238E27FC236}">
                <a16:creationId xmlns:a16="http://schemas.microsoft.com/office/drawing/2014/main" id="{9167E359-3D9E-2422-6D6F-4B3DBA1E0AD8}"/>
              </a:ext>
            </a:extLst>
          </p:cNvPr>
          <p:cNvSpPr/>
          <p:nvPr/>
        </p:nvSpPr>
        <p:spPr>
          <a:xfrm>
            <a:off x="5784891" y="1238715"/>
            <a:ext cx="328083" cy="3153832"/>
          </a:xfrm>
          <a:prstGeom prst="up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6" descr="Ícone&#10;&#10;Descrição gerada automaticamente">
            <a:extLst>
              <a:ext uri="{FF2B5EF4-FFF2-40B4-BE49-F238E27FC236}">
                <a16:creationId xmlns:a16="http://schemas.microsoft.com/office/drawing/2014/main" id="{014929AC-B078-1EA7-9084-F8523027A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r="41667" b="-690"/>
          <a:stretch/>
        </p:blipFill>
        <p:spPr>
          <a:xfrm>
            <a:off x="5458884" y="1465792"/>
            <a:ext cx="360808" cy="484776"/>
          </a:xfrm>
          <a:prstGeom prst="rect">
            <a:avLst/>
          </a:prstGeom>
        </p:spPr>
      </p:pic>
      <p:pic>
        <p:nvPicPr>
          <p:cNvPr id="17" name="Imagem 6" descr="Ícone&#10;&#10;Descrição gerada automaticamente">
            <a:extLst>
              <a:ext uri="{FF2B5EF4-FFF2-40B4-BE49-F238E27FC236}">
                <a16:creationId xmlns:a16="http://schemas.microsoft.com/office/drawing/2014/main" id="{882A2AAB-6AF4-3137-15B4-FC8F26C24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r="41667" b="-690"/>
          <a:stretch/>
        </p:blipFill>
        <p:spPr>
          <a:xfrm>
            <a:off x="6115049" y="1677458"/>
            <a:ext cx="360808" cy="484776"/>
          </a:xfrm>
          <a:prstGeom prst="rect">
            <a:avLst/>
          </a:prstGeom>
        </p:spPr>
      </p:pic>
      <p:pic>
        <p:nvPicPr>
          <p:cNvPr id="18" name="Imagem 6" descr="Ícone&#10;&#10;Descrição gerada automaticamente">
            <a:extLst>
              <a:ext uri="{FF2B5EF4-FFF2-40B4-BE49-F238E27FC236}">
                <a16:creationId xmlns:a16="http://schemas.microsoft.com/office/drawing/2014/main" id="{1BF0B2AB-8867-AEB2-231D-894FA7C188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r="41667" b="-690"/>
          <a:stretch/>
        </p:blipFill>
        <p:spPr>
          <a:xfrm>
            <a:off x="5638800" y="820208"/>
            <a:ext cx="360808" cy="4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46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Not use!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3264275" y="2338299"/>
            <a:ext cx="5222900" cy="222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Investimento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inicial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Generelidade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definição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processamento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Segurança,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, recovery,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funções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682588D-599A-129A-26AC-12B79F0E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3245605-E170-34AB-6D1A-15608E0BD418}"/>
              </a:ext>
            </a:extLst>
          </p:cNvPr>
          <p:cNvSpPr/>
          <p:nvPr/>
        </p:nvSpPr>
        <p:spPr>
          <a:xfrm>
            <a:off x="1225550" y="1482258"/>
            <a:ext cx="1820333" cy="85725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Isso existe?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9D405F-49A5-6A0B-723E-ED1E031F26C6}"/>
              </a:ext>
            </a:extLst>
          </p:cNvPr>
          <p:cNvSpPr/>
          <p:nvPr/>
        </p:nvSpPr>
        <p:spPr>
          <a:xfrm>
            <a:off x="3088216" y="2188632"/>
            <a:ext cx="5365748" cy="3704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Calibri"/>
              </a:rPr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953084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Not use!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682588D-599A-129A-26AC-12B79F0E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3245605-E170-34AB-6D1A-15608E0BD418}"/>
              </a:ext>
            </a:extLst>
          </p:cNvPr>
          <p:cNvSpPr/>
          <p:nvPr/>
        </p:nvSpPr>
        <p:spPr>
          <a:xfrm>
            <a:off x="770467" y="1482258"/>
            <a:ext cx="2275416" cy="85725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Então quando não usar?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9D405F-49A5-6A0B-723E-ED1E031F26C6}"/>
              </a:ext>
            </a:extLst>
          </p:cNvPr>
          <p:cNvSpPr/>
          <p:nvPr/>
        </p:nvSpPr>
        <p:spPr>
          <a:xfrm>
            <a:off x="3045883" y="4485215"/>
            <a:ext cx="5365748" cy="37041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Calibri"/>
              </a:rPr>
              <a:t>Situações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38689C6-8D84-605B-74A0-79FE31940CCC}"/>
              </a:ext>
            </a:extLst>
          </p:cNvPr>
          <p:cNvGrpSpPr/>
          <p:nvPr/>
        </p:nvGrpSpPr>
        <p:grpSpPr>
          <a:xfrm>
            <a:off x="6527800" y="749300"/>
            <a:ext cx="1957916" cy="1481665"/>
            <a:chOff x="6601883" y="865717"/>
            <a:chExt cx="1957916" cy="1481665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F6ADB74-949B-F7A4-FFBB-D3FC580399B6}"/>
                </a:ext>
              </a:extLst>
            </p:cNvPr>
            <p:cNvSpPr/>
            <p:nvPr/>
          </p:nvSpPr>
          <p:spPr>
            <a:xfrm>
              <a:off x="6601883" y="865717"/>
              <a:ext cx="1957916" cy="148166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99A0CAB-8DF6-7A72-D841-016F524BD39B}"/>
                </a:ext>
              </a:extLst>
            </p:cNvPr>
            <p:cNvSpPr/>
            <p:nvPr/>
          </p:nvSpPr>
          <p:spPr>
            <a:xfrm>
              <a:off x="6750049" y="1013883"/>
              <a:ext cx="1661583" cy="5185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BD Simples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5C0BA68-BC1A-FD34-0B42-E07432B8D5A2}"/>
                </a:ext>
              </a:extLst>
            </p:cNvPr>
            <p:cNvSpPr/>
            <p:nvPr/>
          </p:nvSpPr>
          <p:spPr>
            <a:xfrm>
              <a:off x="6750048" y="1648882"/>
              <a:ext cx="1661583" cy="5185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0 mudanças</a:t>
              </a:r>
              <a:endParaRPr lang="pt-BR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01C6823-C475-D66E-B85A-73BE8EEF5B37}"/>
              </a:ext>
            </a:extLst>
          </p:cNvPr>
          <p:cNvGrpSpPr/>
          <p:nvPr/>
        </p:nvGrpSpPr>
        <p:grpSpPr>
          <a:xfrm>
            <a:off x="3342215" y="378883"/>
            <a:ext cx="1957916" cy="1481665"/>
            <a:chOff x="3553882" y="463550"/>
            <a:chExt cx="1957916" cy="1481665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FBA57A8C-92B4-B82D-D4BD-8CFF3AC2AC43}"/>
                </a:ext>
              </a:extLst>
            </p:cNvPr>
            <p:cNvSpPr/>
            <p:nvPr/>
          </p:nvSpPr>
          <p:spPr>
            <a:xfrm>
              <a:off x="3553882" y="463550"/>
              <a:ext cx="1957916" cy="1481665"/>
            </a:xfrm>
            <a:prstGeom prst="roundRect">
              <a:avLst/>
            </a:prstGeom>
            <a:ln>
              <a:solidFill>
                <a:srgbClr val="780707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D5426C3-A5A0-A5CA-F6D8-7DD329F7475D}"/>
                </a:ext>
              </a:extLst>
            </p:cNvPr>
            <p:cNvSpPr/>
            <p:nvPr/>
          </p:nvSpPr>
          <p:spPr>
            <a:xfrm>
              <a:off x="3723215" y="1299632"/>
              <a:ext cx="1629833" cy="465666"/>
            </a:xfrm>
            <a:prstGeom prst="roundRect">
              <a:avLst/>
            </a:prstGeom>
            <a:ln>
              <a:solidFill>
                <a:srgbClr val="780707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Real-time</a:t>
              </a:r>
              <a:endParaRPr lang="pt-BR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F20EA7C8-7149-4042-92A1-484A26D10640}"/>
                </a:ext>
              </a:extLst>
            </p:cNvPr>
            <p:cNvSpPr/>
            <p:nvPr/>
          </p:nvSpPr>
          <p:spPr>
            <a:xfrm>
              <a:off x="3723214" y="696381"/>
              <a:ext cx="1629833" cy="465666"/>
            </a:xfrm>
            <a:prstGeom prst="roundRect">
              <a:avLst/>
            </a:prstGeom>
            <a:ln>
              <a:solidFill>
                <a:srgbClr val="780707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App rigorosas</a:t>
              </a:r>
              <a:endParaRPr lang="pt-BR"/>
            </a:p>
          </p:txBody>
        </p:sp>
      </p:grp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6084360-7C03-7DF7-1173-E68FFBB88B8A}"/>
              </a:ext>
            </a:extLst>
          </p:cNvPr>
          <p:cNvSpPr/>
          <p:nvPr/>
        </p:nvSpPr>
        <p:spPr>
          <a:xfrm>
            <a:off x="6601881" y="3194048"/>
            <a:ext cx="1682749" cy="112183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Embedded</a:t>
            </a:r>
            <a:r>
              <a:rPr lang="pt-BR">
                <a:cs typeface="Arial"/>
              </a:rPr>
              <a:t> Systems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8BA9F5B-2C80-2012-2E81-CF311F08D565}"/>
              </a:ext>
            </a:extLst>
          </p:cNvPr>
          <p:cNvSpPr/>
          <p:nvPr/>
        </p:nvSpPr>
        <p:spPr>
          <a:xfrm>
            <a:off x="2559047" y="3490381"/>
            <a:ext cx="1682750" cy="87841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Acesso unário</a:t>
            </a: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F57DC13E-2137-A4C5-B809-2FD1EE279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50" y="2350558"/>
            <a:ext cx="3579283" cy="1998133"/>
          </a:xfrm>
          <a:prstGeom prst="rect">
            <a:avLst/>
          </a:prstGeom>
        </p:spPr>
      </p:pic>
      <p:pic>
        <p:nvPicPr>
          <p:cNvPr id="8" name="Imagem 15" descr="Ícone&#10;&#10;Descrição gerada automaticamente">
            <a:extLst>
              <a:ext uri="{FF2B5EF4-FFF2-40B4-BE49-F238E27FC236}">
                <a16:creationId xmlns:a16="http://schemas.microsoft.com/office/drawing/2014/main" id="{77AB7D03-C740-697D-8A47-E8C2FB3B83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83" r="29730" b="-2414"/>
          <a:stretch/>
        </p:blipFill>
        <p:spPr>
          <a:xfrm>
            <a:off x="4745567" y="350308"/>
            <a:ext cx="1567577" cy="1548547"/>
          </a:xfrm>
          <a:prstGeom prst="rect">
            <a:avLst/>
          </a:prstGeom>
        </p:spPr>
      </p:pic>
      <p:pic>
        <p:nvPicPr>
          <p:cNvPr id="17" name="Imagem 17">
            <a:extLst>
              <a:ext uri="{FF2B5EF4-FFF2-40B4-BE49-F238E27FC236}">
                <a16:creationId xmlns:a16="http://schemas.microsoft.com/office/drawing/2014/main" id="{42797574-FCC3-1865-764B-6C57A1B0F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482" y="1630891"/>
            <a:ext cx="1388534" cy="77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582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Not use!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E682588D-599A-129A-26AC-12B79F0E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3245605-E170-34AB-6D1A-15608E0BD418}"/>
              </a:ext>
            </a:extLst>
          </p:cNvPr>
          <p:cNvSpPr/>
          <p:nvPr/>
        </p:nvSpPr>
        <p:spPr>
          <a:xfrm>
            <a:off x="770467" y="1482258"/>
            <a:ext cx="2275416" cy="85725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Real World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A44B312-45DF-721B-0A48-682A908F21E0}"/>
              </a:ext>
            </a:extLst>
          </p:cNvPr>
          <p:cNvGrpSpPr/>
          <p:nvPr/>
        </p:nvGrpSpPr>
        <p:grpSpPr>
          <a:xfrm>
            <a:off x="4068233" y="264047"/>
            <a:ext cx="3145377" cy="1997912"/>
            <a:chOff x="4068233" y="264047"/>
            <a:chExt cx="3145377" cy="1997912"/>
          </a:xfrm>
        </p:grpSpPr>
        <p:pic>
          <p:nvPicPr>
            <p:cNvPr id="19" name="Imagem 19">
              <a:extLst>
                <a:ext uri="{FF2B5EF4-FFF2-40B4-BE49-F238E27FC236}">
                  <a16:creationId xmlns:a16="http://schemas.microsoft.com/office/drawing/2014/main" id="{C72DBFDC-BFDB-D6CB-AA74-A8CF31C29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3" r="-386" b="21256"/>
            <a:stretch/>
          </p:blipFill>
          <p:spPr>
            <a:xfrm>
              <a:off x="4946650" y="857841"/>
              <a:ext cx="2266960" cy="140411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Imagem 20">
              <a:extLst>
                <a:ext uri="{FF2B5EF4-FFF2-40B4-BE49-F238E27FC236}">
                  <a16:creationId xmlns:a16="http://schemas.microsoft.com/office/drawing/2014/main" id="{5B0C5D2C-9E15-85D2-3035-1A6346DEF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8233" y="264047"/>
              <a:ext cx="2203450" cy="741903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3918AB0-F517-F360-156B-35E6FB7B77EF}"/>
              </a:ext>
            </a:extLst>
          </p:cNvPr>
          <p:cNvGrpSpPr/>
          <p:nvPr/>
        </p:nvGrpSpPr>
        <p:grpSpPr>
          <a:xfrm>
            <a:off x="2935817" y="2709968"/>
            <a:ext cx="2690246" cy="2071579"/>
            <a:chOff x="2935817" y="2709968"/>
            <a:chExt cx="2690246" cy="2071579"/>
          </a:xfrm>
        </p:grpSpPr>
        <p:pic>
          <p:nvPicPr>
            <p:cNvPr id="21" name="Imagem 21">
              <a:extLst>
                <a:ext uri="{FF2B5EF4-FFF2-40B4-BE49-F238E27FC236}">
                  <a16:creationId xmlns:a16="http://schemas.microsoft.com/office/drawing/2014/main" id="{1346FBCE-9C24-AB56-7F5A-4B59DDF77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17" r="-386" b="-730"/>
            <a:stretch/>
          </p:blipFill>
          <p:spPr>
            <a:xfrm>
              <a:off x="2935817" y="2709968"/>
              <a:ext cx="2690246" cy="1469882"/>
            </a:xfrm>
            <a:prstGeom prst="rect">
              <a:avLst/>
            </a:prstGeom>
          </p:spPr>
        </p:pic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D031AA44-53C4-5268-13C3-5B36139C0385}"/>
                </a:ext>
              </a:extLst>
            </p:cNvPr>
            <p:cNvSpPr/>
            <p:nvPr/>
          </p:nvSpPr>
          <p:spPr>
            <a:xfrm>
              <a:off x="3119965" y="4411131"/>
              <a:ext cx="2328332" cy="370416"/>
            </a:xfrm>
            <a:prstGeom prst="round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solidFill>
                    <a:srgbClr val="D8D8D8"/>
                  </a:solidFill>
                  <a:latin typeface="Calibri"/>
                  <a:ea typeface="Calibri"/>
                  <a:cs typeface="Calibri"/>
                </a:rPr>
                <a:t>COMUTAÇÃO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F9F1845-18D4-5FCA-314C-E2BD01F48950}"/>
              </a:ext>
            </a:extLst>
          </p:cNvPr>
          <p:cNvGrpSpPr/>
          <p:nvPr/>
        </p:nvGrpSpPr>
        <p:grpSpPr>
          <a:xfrm>
            <a:off x="6079067" y="2749547"/>
            <a:ext cx="2743200" cy="2151576"/>
            <a:chOff x="6079067" y="2749547"/>
            <a:chExt cx="2743200" cy="2151576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874B971-C801-9F88-C8A3-80AC0B34FDAF}"/>
                </a:ext>
              </a:extLst>
            </p:cNvPr>
            <p:cNvSpPr/>
            <p:nvPr/>
          </p:nvSpPr>
          <p:spPr>
            <a:xfrm>
              <a:off x="6421965" y="2749547"/>
              <a:ext cx="2328332" cy="370416"/>
            </a:xfrm>
            <a:prstGeom prst="round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solidFill>
                    <a:srgbClr val="D8D8D8"/>
                  </a:solidFill>
                  <a:latin typeface="Calibri"/>
                  <a:ea typeface="Calibri"/>
                  <a:cs typeface="Calibri"/>
                </a:rPr>
                <a:t>GIS Systems</a:t>
              </a:r>
            </a:p>
          </p:txBody>
        </p:sp>
        <p:pic>
          <p:nvPicPr>
            <p:cNvPr id="22" name="Imagem 22">
              <a:extLst>
                <a:ext uri="{FF2B5EF4-FFF2-40B4-BE49-F238E27FC236}">
                  <a16:creationId xmlns:a16="http://schemas.microsoft.com/office/drawing/2014/main" id="{14CCD42A-BA69-A3F5-11E0-80365F61A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067" y="3205710"/>
              <a:ext cx="2743200" cy="1695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642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Administrador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2798607" y="2010216"/>
            <a:ext cx="5783818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Recursos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Orquestração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Autorização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acesso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4283E7D-3E74-9339-EB6C-EC21E6D876AD}"/>
              </a:ext>
            </a:extLst>
          </p:cNvPr>
          <p:cNvSpPr/>
          <p:nvPr/>
        </p:nvSpPr>
        <p:spPr>
          <a:xfrm>
            <a:off x="569383" y="3543300"/>
            <a:ext cx="1555748" cy="1291166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DBA</a:t>
            </a:r>
          </a:p>
        </p:txBody>
      </p:sp>
      <p:pic>
        <p:nvPicPr>
          <p:cNvPr id="3" name="Imagem 5">
            <a:extLst>
              <a:ext uri="{FF2B5EF4-FFF2-40B4-BE49-F238E27FC236}">
                <a16:creationId xmlns:a16="http://schemas.microsoft.com/office/drawing/2014/main" id="{863BF347-2438-AC50-8BC1-B3DFE2DDA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1" r="22093" b="-925"/>
          <a:stretch/>
        </p:blipFill>
        <p:spPr>
          <a:xfrm>
            <a:off x="533401" y="1789642"/>
            <a:ext cx="1701213" cy="1557327"/>
          </a:xfrm>
          <a:prstGeom prst="rect">
            <a:avLst/>
          </a:prstGeom>
        </p:spPr>
      </p:pic>
      <p:sp>
        <p:nvSpPr>
          <p:cNvPr id="6" name="Chave Esquerda 5">
            <a:extLst>
              <a:ext uri="{FF2B5EF4-FFF2-40B4-BE49-F238E27FC236}">
                <a16:creationId xmlns:a16="http://schemas.microsoft.com/office/drawing/2014/main" id="{167BA305-E483-A118-9EC8-955AE6427144}"/>
              </a:ext>
            </a:extLst>
          </p:cNvPr>
          <p:cNvSpPr/>
          <p:nvPr/>
        </p:nvSpPr>
        <p:spPr>
          <a:xfrm>
            <a:off x="5690193" y="1627717"/>
            <a:ext cx="476250" cy="17144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8545A94-F80E-519F-5893-37F14B2882B6}"/>
              </a:ext>
            </a:extLst>
          </p:cNvPr>
          <p:cNvGrpSpPr/>
          <p:nvPr/>
        </p:nvGrpSpPr>
        <p:grpSpPr>
          <a:xfrm>
            <a:off x="6332008" y="1633008"/>
            <a:ext cx="2184399" cy="1708149"/>
            <a:chOff x="6332008" y="1633008"/>
            <a:chExt cx="2184399" cy="1708149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0364938B-C900-570F-A1E0-27D01615846E}"/>
                </a:ext>
              </a:extLst>
            </p:cNvPr>
            <p:cNvGrpSpPr/>
            <p:nvPr/>
          </p:nvGrpSpPr>
          <p:grpSpPr>
            <a:xfrm>
              <a:off x="6332008" y="1633008"/>
              <a:ext cx="2180166" cy="1111249"/>
              <a:chOff x="6384925" y="2236258"/>
              <a:chExt cx="1735666" cy="1111249"/>
            </a:xfrm>
          </p:grpSpPr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3EAC45C8-E1FF-5CC0-5CBF-BE67B905DADA}"/>
                  </a:ext>
                </a:extLst>
              </p:cNvPr>
              <p:cNvSpPr/>
              <p:nvPr/>
            </p:nvSpPr>
            <p:spPr>
              <a:xfrm>
                <a:off x="6384925" y="2236258"/>
                <a:ext cx="1735666" cy="49741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>
                    <a:cs typeface="Arial"/>
                  </a:rPr>
                  <a:t>Base de dados</a:t>
                </a:r>
              </a:p>
            </p:txBody>
          </p:sp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40E89253-B7F7-710A-B565-DEF323F02F4B}"/>
                  </a:ext>
                </a:extLst>
              </p:cNvPr>
              <p:cNvSpPr/>
              <p:nvPr/>
            </p:nvSpPr>
            <p:spPr>
              <a:xfrm>
                <a:off x="6384925" y="2850091"/>
                <a:ext cx="1735666" cy="49741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SGBD</a:t>
                </a:r>
              </a:p>
            </p:txBody>
          </p:sp>
        </p:grp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7E60C55F-FEE9-5A98-3E76-5F9CB1B3931E}"/>
                </a:ext>
              </a:extLst>
            </p:cNvPr>
            <p:cNvSpPr/>
            <p:nvPr/>
          </p:nvSpPr>
          <p:spPr>
            <a:xfrm>
              <a:off x="6336241" y="2843741"/>
              <a:ext cx="2180166" cy="4974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 adicionais</a:t>
              </a:r>
            </a:p>
          </p:txBody>
        </p:sp>
      </p:grp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707F248A-F38F-798A-C118-90C973D02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t="-690" r="22780" b="-690"/>
          <a:stretch/>
        </p:blipFill>
        <p:spPr>
          <a:xfrm>
            <a:off x="7603066" y="4043892"/>
            <a:ext cx="932611" cy="865835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5EF98D7A-6C0D-8564-E89A-33E78F77B597}"/>
              </a:ext>
            </a:extLst>
          </p:cNvPr>
          <p:cNvSpPr/>
          <p:nvPr/>
        </p:nvSpPr>
        <p:spPr>
          <a:xfrm>
            <a:off x="5850467" y="4188883"/>
            <a:ext cx="1661582" cy="582082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DBA Staff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833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Usuários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Finais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E75CF547-130E-3FAD-09D7-B97A7E7F1282}"/>
              </a:ext>
            </a:extLst>
          </p:cNvPr>
          <p:cNvSpPr txBox="1"/>
          <p:nvPr/>
        </p:nvSpPr>
        <p:spPr>
          <a:xfrm>
            <a:off x="2798607" y="2010216"/>
            <a:ext cx="5783818" cy="255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Accesso -&gt; Querying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Categorizados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DD75AB9-D09E-73FD-D8C3-ABCAC6987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" r="-386" b="297"/>
          <a:stretch/>
        </p:blipFill>
        <p:spPr>
          <a:xfrm>
            <a:off x="395816" y="1925880"/>
            <a:ext cx="2298605" cy="2078451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F5692B-CAA5-019D-1638-757364A01100}"/>
              </a:ext>
            </a:extLst>
          </p:cNvPr>
          <p:cNvSpPr/>
          <p:nvPr/>
        </p:nvSpPr>
        <p:spPr>
          <a:xfrm>
            <a:off x="6252634" y="2061633"/>
            <a:ext cx="1534582" cy="613833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Update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EDDA367-D4DB-C405-1977-59B8B3C08ED2}"/>
              </a:ext>
            </a:extLst>
          </p:cNvPr>
          <p:cNvSpPr/>
          <p:nvPr/>
        </p:nvSpPr>
        <p:spPr>
          <a:xfrm>
            <a:off x="6252633" y="2834216"/>
            <a:ext cx="1534582" cy="613833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Reports</a:t>
            </a:r>
            <a:endParaRPr lang="pt-BR" err="1"/>
          </a:p>
        </p:txBody>
      </p:sp>
      <p:sp>
        <p:nvSpPr>
          <p:cNvPr id="5" name="Chave Esquerda 4">
            <a:extLst>
              <a:ext uri="{FF2B5EF4-FFF2-40B4-BE49-F238E27FC236}">
                <a16:creationId xmlns:a16="http://schemas.microsoft.com/office/drawing/2014/main" id="{AB318215-4C32-6E64-904D-55DB83C384CD}"/>
              </a:ext>
            </a:extLst>
          </p:cNvPr>
          <p:cNvSpPr/>
          <p:nvPr/>
        </p:nvSpPr>
        <p:spPr>
          <a:xfrm>
            <a:off x="5864818" y="2193925"/>
            <a:ext cx="296333" cy="1121832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300C07-8319-A49A-34E3-821ABB5CFD93}"/>
              </a:ext>
            </a:extLst>
          </p:cNvPr>
          <p:cNvSpPr/>
          <p:nvPr/>
        </p:nvSpPr>
        <p:spPr>
          <a:xfrm>
            <a:off x="400051" y="4527549"/>
            <a:ext cx="8096248" cy="423334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Propósito do SGBD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6201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DE236A-8655-4787-A5C0-8D502EAC0CAB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2.xml><?xml version="1.0" encoding="utf-8"?>
<ds:datastoreItem xmlns:ds="http://schemas.openxmlformats.org/officeDocument/2006/customXml" ds:itemID="{CDBD1D4A-2F2E-4D60-8C1E-927ED2E2FF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3D6E51-327B-433F-BDE5-850948D2A6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2786</Words>
  <Application>Microsoft Office PowerPoint</Application>
  <PresentationFormat>Apresentação na tela (16:9)</PresentationFormat>
  <Paragraphs>515</Paragraphs>
  <Slides>73</Slides>
  <Notes>72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77" baseType="lpstr">
      <vt:lpstr>Century Gothic</vt:lpstr>
      <vt:lpstr>Calibri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Emerson Fabiano Vieira</cp:lastModifiedBy>
  <cp:revision>36</cp:revision>
  <dcterms:modified xsi:type="dcterms:W3CDTF">2023-07-25T19:23:59Z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